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lamat Datang" id="{E75E278A-FF0E-49A4-B170-79828D63BBAD}">
          <p14:sldIdLst>
            <p14:sldId id="256"/>
          </p14:sldIdLst>
        </p14:section>
        <p14:section name="Desain, Berikan Kesan Mendalam, Bekerja Bersama" id="{B9B51309-D148-4332-87C2-07BE32FBCA3B}">
          <p14:sldIdLst>
            <p14:sldId id="257"/>
            <p14:sldId id="258"/>
          </p14:sldIdLst>
        </p14:section>
        <p14:section name="Pelajari Selengkapnya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05T07:44:55.667" v="105" actId="790"/>
      <pc:docMkLst>
        <pc:docMk/>
      </pc:docMkLst>
      <pc:sldChg chg="modSp mod modNotes">
        <pc:chgData name="Fake Test User" userId="SID-0" providerId="Test" clId="FakeClientId" dt="2019-08-05T07:05:11.441" v="34" actId="790"/>
        <pc:sldMkLst>
          <pc:docMk/>
          <pc:sldMk cId="2471807738" sldId="256"/>
        </pc:sldMkLst>
        <pc:spChg chg="mod">
          <ac:chgData name="Fake Test User" userId="SID-0" providerId="Test" clId="FakeClientId" dt="2019-08-05T07:05:11.441" v="34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5T07:05:11.441" v="34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5T07:44:55.667" v="105" actId="790"/>
        <pc:sldMkLst>
          <pc:docMk/>
          <pc:sldMk cId="1328676004" sldId="257"/>
        </pc:sldMkLst>
        <pc:spChg chg="mod">
          <ac:chgData name="Fake Test User" userId="SID-0" providerId="Test" clId="FakeClientId" dt="2019-08-05T07:44:55.667" v="105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5T07:44:55.667" v="105" actId="790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5T07:18:01.161" v="103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5T07:10:53.456" v="45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5T07:17:58.115" v="102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5T07:11:10.485" v="46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5T07:10:31.815" v="44" actId="14826"/>
        <pc:sldMkLst>
          <pc:docMk/>
          <pc:sldMk cId="2090733893" sldId="262"/>
        </pc:sldMkLst>
        <pc:spChg chg="mod">
          <ac:chgData name="Fake Test User" userId="SID-0" providerId="Test" clId="FakeClientId" dt="2019-08-05T07:05:22.362" v="35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5T07:05:22.362" v="35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5T07:10:17.597" v="43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5T07:10:31.815" v="44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5T07:08:33.930" v="42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5T07:17:22.758" v="53"/>
        <pc:sldMkLst>
          <pc:docMk/>
          <pc:sldMk cId="2317502127" sldId="263"/>
        </pc:sldMkLst>
        <pc:spChg chg="mod">
          <ac:chgData name="Fake Test User" userId="SID-0" providerId="Test" clId="FakeClientId" dt="2019-08-05T07:07:30.309" v="40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5T07:11:55.811" v="50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5T07:07:30.309" v="40" actId="79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5T07:17:22.758" v="53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5T07:16:17.858" v="52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19-08-05T07:11:30.797" v="47" actId="14826"/>
        <pc:sldMkLst>
          <pc:docMk/>
          <pc:sldMk cId="1531532291" sldId="264"/>
        </pc:sldMkLst>
        <pc:spChg chg="mod">
          <ac:chgData name="Fake Test User" userId="SID-0" providerId="Test" clId="FakeClientId" dt="2019-08-05T07:07:41.777" v="41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5T07:07:41.777" v="41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5T07:11:30.797" v="47" actId="14826"/>
          <ac:picMkLst>
            <pc:docMk/>
            <pc:sldMk cId="1531532291" sldId="264"/>
            <ac:picMk id="5" creationId="{00000000-0000-0000-0000-000000000000}"/>
          </ac:picMkLst>
        </pc:picChg>
      </pc:sldChg>
      <pc:sldMasterChg chg="modSp mod modSldLayout">
        <pc:chgData name="Fake Test User" userId="SID-0" providerId="Test" clId="FakeClientId" dt="2019-08-05T07:02:53.060" v="26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5T06:59:28.404" v="9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5T06:59:28.404" v="9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5T06:59:28.404" v="9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5T06:59:28.404" v="9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5T06:59:28.404" v="9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5T06:59:36.074" v="13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5T06:59:36.074" v="13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6:59:36.074" v="13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6:59:36.074" v="13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6:59:36.074" v="13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6:59:36.074" v="13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6:59:36.074" v="13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5T06:59:36.074" v="13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0:19.367" v="14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5T07:00:19.367" v="14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0:19.367" v="14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0:19.367" v="14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0:19.367" v="14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0:19.367" v="14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0:19.367" v="14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5T07:00:19.367" v="14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0:30.288" v="15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5T07:00:30.288" v="15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0:30.288" v="15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0:30.288" v="15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0:30.288" v="15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0:30.288" v="15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0:30.288" v="15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5T07:00:30.288" v="15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0:44.209" v="16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5T07:00:44.209" v="16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0:44.209" v="16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0:44.209" v="16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0:44.209" v="16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0:44.209" v="16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0:44.209" v="16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5T07:00:44.209" v="16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5T07:00:44.209" v="16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0:55.271" v="17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5T07:00:55.271" v="17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1:02.536" v="18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5T07:01:02.536" v="18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1:02.536" v="18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1:02.536" v="18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1:02.536" v="18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1:02.536" v="18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1:02.536" v="18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1:08.739" v="19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5T07:01:08.739" v="19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1:08.739" v="19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1:08.739" v="19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1:23.269" v="20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5T07:01:23.269" v="20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1:23.269" v="20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1:23.269" v="20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1:23.269" v="20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1:23.269" v="20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1:23.269" v="20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1:57.564" v="25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5T07:01:57.564" v="25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1:57.564" v="25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1:57.564" v="25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1:57.564" v="25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1:57.564" v="25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1:57.564" v="25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2:53.060" v="26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5T07:02:53.060" v="26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2:53.060" v="26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2:53.060" v="26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2:53.060" v="26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2:53.060" v="26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2:53.060" v="26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5T07:02:53.060" v="26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5T07:01:45.845" v="23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5T07:01:45.845" v="23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5T07:01:45.845" v="23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5T07:01:45.845" v="23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5T07:01:45.845" v="23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5T07:01:45.845" v="23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5T07:01:45.845" v="23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5T07:01:45.845" v="23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xmlns="" id="{8EDD7F20-1FF9-46F8-BB68-BA442519DA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1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xmlns="" id="{065A8FD0-D314-4F59-9A90-4EDC3F8EE4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3C361-F564-4B1D-8373-FED1E08ACF63}" type="datetime1">
              <a:rPr lang="id-ID" noProof="1" smtClean="0"/>
              <a:t>03/07/2020</a:t>
            </a:fld>
            <a:endParaRPr lang="id-ID" noProof="1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xmlns="" id="{7B10BC53-F87F-49EB-8359-99727E207B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1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xmlns="" id="{69E735F3-6661-42DE-AF83-ABD141EF67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0BE21-2832-49AF-9A06-29E0C9FEE389}" type="slidenum">
              <a:rPr lang="id-ID" noProof="1" smtClean="0"/>
              <a:t>‹#›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1025281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d-ID" noProof="1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A62651-792B-4369-8567-E9456DAEB57D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d-ID" noProof="1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1"/>
              <a:t>Klik untuk mengedit gaya teks Master</a:t>
            </a:r>
          </a:p>
          <a:p>
            <a:pPr lvl="1" rtl="0"/>
            <a:r>
              <a:rPr lang="id-ID" noProof="1"/>
              <a:t>Tingkat kedua</a:t>
            </a:r>
          </a:p>
          <a:p>
            <a:pPr lvl="2" rtl="0"/>
            <a:r>
              <a:rPr lang="id-ID" noProof="1"/>
              <a:t>Tingkat ketiga</a:t>
            </a:r>
          </a:p>
          <a:p>
            <a:pPr lvl="3" rtl="0"/>
            <a:r>
              <a:rPr lang="id-ID" noProof="1"/>
              <a:t>Tingkat keempat</a:t>
            </a:r>
          </a:p>
          <a:p>
            <a:pPr lvl="4" rtl="0"/>
            <a:r>
              <a:rPr lang="id-ID" noProof="1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d-ID" noProof="1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d-ID" noProof="1" dirty="0" smtClean="0"/>
              <a:t>‹#›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d-ID" noProof="1" smtClean="0"/>
              <a:t>1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noProof="1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d-ID" noProof="1" dirty="0" smtClean="0"/>
              <a:t>2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56900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noProof="1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d-ID" noProof="1" dirty="0" smtClean="0"/>
              <a:t>3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146638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d-ID" noProof="1" smtClean="0"/>
              <a:t>Klik untuk mengedit gaya subjudul Master</a:t>
            </a:r>
            <a:endParaRPr lang="id-ID" noProof="1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B7F1EB-7573-4402-9584-91CAB60B9227}" type="datetime1">
              <a:rPr lang="id-ID" noProof="1" smtClean="0"/>
              <a:t>03/07/2020</a:t>
            </a:fld>
            <a:endParaRPr lang="id-ID" noProof="1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  <p:sp>
        <p:nvSpPr>
          <p:cNvPr id="8" name="Persegi panjang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d-ID" noProof="1"/>
              <a:t>Klik untuk mengedit gaya teks Master</a:t>
            </a:r>
          </a:p>
          <a:p>
            <a:pPr lvl="1" rtl="0"/>
            <a:r>
              <a:rPr lang="id-ID" noProof="1"/>
              <a:t>Tingkat kedua</a:t>
            </a:r>
          </a:p>
          <a:p>
            <a:pPr lvl="2" rtl="0"/>
            <a:r>
              <a:rPr lang="id-ID" noProof="1"/>
              <a:t>Tingkat ketiga</a:t>
            </a:r>
          </a:p>
          <a:p>
            <a:pPr lvl="3" rtl="0"/>
            <a:r>
              <a:rPr lang="id-ID" noProof="1"/>
              <a:t>Tingkat keempat</a:t>
            </a:r>
          </a:p>
          <a:p>
            <a:pPr lvl="4" rtl="0"/>
            <a:r>
              <a:rPr lang="id-ID" noProof="1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37A41C-4CE8-4C66-8F59-ADA863CF07AD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  <p:sp>
        <p:nvSpPr>
          <p:cNvPr id="8" name="Persegi panjang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id-ID" noProof="1"/>
              <a:t>Klik untuk mengedit gaya teks Master</a:t>
            </a:r>
          </a:p>
          <a:p>
            <a:pPr lvl="1" rtl="0"/>
            <a:r>
              <a:rPr lang="id-ID" noProof="1"/>
              <a:t>Tingkat kedua</a:t>
            </a:r>
          </a:p>
          <a:p>
            <a:pPr lvl="2" rtl="0"/>
            <a:r>
              <a:rPr lang="id-ID" noProof="1"/>
              <a:t>Tingkat ketiga</a:t>
            </a:r>
          </a:p>
          <a:p>
            <a:pPr lvl="3" rtl="0"/>
            <a:r>
              <a:rPr lang="id-ID" noProof="1"/>
              <a:t>Tingkat keempat</a:t>
            </a:r>
          </a:p>
          <a:p>
            <a:pPr lvl="4" rtl="0"/>
            <a:r>
              <a:rPr lang="id-ID" noProof="1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90C957-1B72-4CEB-87E8-59C6217DFA16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  <p:sp>
        <p:nvSpPr>
          <p:cNvPr id="8" name="Persegi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Tempat Penampung Konten 2"/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id-ID" noProof="1"/>
              <a:t>Klik untuk mengedit gaya teks Master</a:t>
            </a:r>
          </a:p>
          <a:p>
            <a:pPr lvl="1" rtl="0"/>
            <a:r>
              <a:rPr lang="id-ID" noProof="1"/>
              <a:t>Tingkat kedua</a:t>
            </a:r>
          </a:p>
          <a:p>
            <a:pPr lvl="2" rtl="0"/>
            <a:r>
              <a:rPr lang="id-ID" noProof="1"/>
              <a:t>Tingkat ketiga</a:t>
            </a:r>
          </a:p>
          <a:p>
            <a:pPr lvl="3" rtl="0"/>
            <a:r>
              <a:rPr lang="id-ID" noProof="1"/>
              <a:t>Tingkat keempat</a:t>
            </a:r>
          </a:p>
          <a:p>
            <a:pPr lvl="4" rtl="0"/>
            <a:r>
              <a:rPr lang="id-ID" noProof="1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2CE72A-ABD8-4FCE-B1EB-E9FE25657D02}" type="datetime1">
              <a:rPr lang="id-ID" noProof="1" smtClean="0"/>
              <a:t>03/07/2020</a:t>
            </a:fld>
            <a:endParaRPr lang="id-ID" noProof="1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  <p:sp>
        <p:nvSpPr>
          <p:cNvPr id="8" name="Persegi panjang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rtlCol="0"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id-ID" noProof="1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4EB36-E028-4DF4-A077-2A07838F467D}" type="datetime1">
              <a:rPr lang="id-ID" noProof="1" smtClean="0"/>
              <a:t>03/07/2020</a:t>
            </a:fld>
            <a:endParaRPr lang="id-ID" noProof="1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  <p:sp>
        <p:nvSpPr>
          <p:cNvPr id="8" name="Persegi panjang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Klik untuk mengedit gaya teks Master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kedua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ketiga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keempat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kelima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Klik untuk mengedit gaya teks Master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kedua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ketiga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keempat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C37193-89A9-4AA2-83C1-6F2409CE15E5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  <p:sp>
        <p:nvSpPr>
          <p:cNvPr id="9" name="Persegi panjang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rsegi panjang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 hasCustomPrompt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1"/>
              <a:t>Klik untuk mengedit gaya teks Master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 hasCustomPrompt="1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Klik untuk mengedit gaya teks Master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kedua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ketiga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keempat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kelima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1"/>
              <a:t>Klik untuk mengedit gaya teks Master</a:t>
            </a:r>
          </a:p>
        </p:txBody>
      </p:sp>
      <p:sp>
        <p:nvSpPr>
          <p:cNvPr id="6" name="Tempat Penampung Konten 5"/>
          <p:cNvSpPr>
            <a:spLocks noGrp="1"/>
          </p:cNvSpPr>
          <p:nvPr>
            <p:ph sz="quarter" idx="4" hasCustomPrompt="1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Klik untuk mengedit gaya teks Master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kedua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ketiga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keempat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3BBFE6-DF89-4CA1-BCF5-01A180F4DDB4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9" name="Tempat Penampung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  <p:sp>
        <p:nvSpPr>
          <p:cNvPr id="11" name="Persegi panjang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rsegi panjang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31F819-C43C-4709-9223-215D37C67801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  <p:sp>
        <p:nvSpPr>
          <p:cNvPr id="7" name="Persegi panjang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sz="1800" noProof="1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E65AEA-8222-4A6B-8F9E-86744E01DBC8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Tempat Penampung Konten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Klik untuk mengedit gaya teks Master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kedua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ketiga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keempat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id-ID" noProof="1"/>
              <a:t>Tingkat kelima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1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665C4D-35B8-4BB4-A59C-CB5FB156AB3F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d-ID" noProof="1" smtClean="0"/>
              <a:t>Klik untuk mengedit gaya judul Master</a:t>
            </a:r>
            <a:endParaRPr lang="id-ID" noProof="1"/>
          </a:p>
        </p:txBody>
      </p:sp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1" smtClean="0"/>
              <a:t>Klik ikon untuk menambahkan gambar</a:t>
            </a:r>
            <a:endParaRPr lang="id-ID" noProof="1"/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1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83D65A-8660-4158-B9D1-5318BA99CE28}" type="datetime1">
              <a:rPr lang="id-ID" noProof="1" dirty="0" smtClean="0"/>
              <a:t>03/07/2020</a:t>
            </a:fld>
            <a:endParaRPr lang="id-ID" noProof="1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1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d-ID" noProof="1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1"/>
              <a:t>Klik untuk mengedit gaya teks Master</a:t>
            </a:r>
          </a:p>
          <a:p>
            <a:pPr lvl="1" rtl="0"/>
            <a:r>
              <a:rPr lang="id-ID" noProof="1"/>
              <a:t>Tingkat kedua</a:t>
            </a:r>
          </a:p>
          <a:p>
            <a:pPr lvl="2" rtl="0"/>
            <a:r>
              <a:rPr lang="id-ID" noProof="1"/>
              <a:t>Tingkat ketiga</a:t>
            </a:r>
          </a:p>
          <a:p>
            <a:pPr lvl="3" rtl="0"/>
            <a:r>
              <a:rPr lang="id-ID" noProof="1"/>
              <a:t>Tingkat keempat</a:t>
            </a:r>
          </a:p>
          <a:p>
            <a:pPr lvl="4" rtl="0"/>
            <a:r>
              <a:rPr lang="id-ID" noProof="1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E3BE6C0-3D1C-4EAD-8C96-ECFD05828F71}" type="datetime1">
              <a:rPr lang="id-ID" noProof="1" smtClean="0"/>
              <a:t>03/07/2020</a:t>
            </a:fld>
            <a:endParaRPr lang="id-ID" noProof="1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d-ID" noProof="1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d-ID" noProof="1" dirty="0" smtClean="0"/>
              <a:t>‹#›</a:t>
            </a:fld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d-ID" noProof="1"/>
              <a:t>Selamat Datang </a:t>
            </a:r>
            <a:r>
              <a:rPr lang="en-US" noProof="1" smtClean="0"/>
              <a:t/>
            </a:r>
            <a:br>
              <a:rPr lang="en-US" noProof="1" smtClean="0"/>
            </a:br>
            <a:r>
              <a:rPr lang="id-ID" noProof="1" smtClean="0"/>
              <a:t>di </a:t>
            </a:r>
            <a:r>
              <a:rPr lang="en-US" noProof="1" smtClean="0"/>
              <a:t>Tutorial Zoom Cloud Meeting</a:t>
            </a:r>
            <a:endParaRPr lang="id-ID" noProof="1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noProof="1" smtClean="0"/>
              <a:t>Panduan Sinkronous</a:t>
            </a:r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1" smtClean="0"/>
              <a:t>Cara Joint Meeting di Zoom</a:t>
            </a:r>
            <a:endParaRPr lang="id-ID" noProof="1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838200" y="1825625"/>
            <a:ext cx="6093884" cy="4433752"/>
          </a:xfrm>
        </p:spPr>
        <p:txBody>
          <a:bodyPr rtlCol="0">
            <a:normAutofit fontScale="92500" lnSpcReduction="20000"/>
          </a:bodyPr>
          <a:lstStyle/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Meeting Zoom,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mengunduh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Zoom di Google Play, App Store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mengunduh</a:t>
            </a:r>
            <a:r>
              <a:rPr lang="en-US" dirty="0"/>
              <a:t>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instal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perangkat</a:t>
            </a:r>
            <a:r>
              <a:rPr lang="en-US" dirty="0"/>
              <a:t> HP, Laptop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,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ikuti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  <a:endParaRPr lang="id-ID" sz="1050" noProof="1"/>
          </a:p>
          <a:p>
            <a:pPr lvl="1"/>
            <a:r>
              <a:rPr lang="en-US" b="1" noProof="1" smtClean="0"/>
              <a:t>Buka Aplikasi Zoom Meeting</a:t>
            </a:r>
            <a:r>
              <a:rPr lang="id-ID" b="1" noProof="1" smtClean="0"/>
              <a:t> </a:t>
            </a:r>
            <a:r>
              <a:rPr lang="id-ID" noProof="1" smtClean="0"/>
              <a:t>–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Zoom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 di HP, laptop </a:t>
            </a:r>
            <a:r>
              <a:rPr lang="en-US" dirty="0" err="1"/>
              <a:t>ataupun</a:t>
            </a:r>
            <a:r>
              <a:rPr lang="en-US" dirty="0"/>
              <a:t> PC,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desktop </a:t>
            </a:r>
            <a:r>
              <a:rPr lang="en-US" dirty="0" err="1"/>
              <a:t>atau</a:t>
            </a:r>
            <a:r>
              <a:rPr lang="en-US" dirty="0"/>
              <a:t> HP.</a:t>
            </a:r>
            <a:r>
              <a:rPr lang="id-ID" noProof="1" smtClean="0"/>
              <a:t>.</a:t>
            </a:r>
          </a:p>
          <a:p>
            <a:pPr rtl="0"/>
            <a:endParaRPr lang="id-ID" sz="1100" noProof="1"/>
          </a:p>
          <a:p>
            <a:pPr lvl="1"/>
            <a:r>
              <a:rPr lang="en-US" b="1" noProof="1" smtClean="0"/>
              <a:t>Tekan Joint Meeting</a:t>
            </a:r>
            <a:r>
              <a:rPr lang="id-ID" noProof="1" smtClean="0"/>
              <a:t> </a:t>
            </a:r>
            <a:r>
              <a:rPr lang="id-ID" noProof="1"/>
              <a:t>–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menu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menekan</a:t>
            </a:r>
            <a:r>
              <a:rPr lang="en-US" dirty="0"/>
              <a:t> Join a Meeting.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Zoom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online.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login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id-ID" noProof="1" smtClean="0"/>
              <a:t>.</a:t>
            </a:r>
            <a:endParaRPr lang="id-ID" noProof="1"/>
          </a:p>
          <a:p>
            <a:pPr rtl="0"/>
            <a:endParaRPr lang="id-ID" noProof="1"/>
          </a:p>
          <a:p>
            <a:pPr rtl="0"/>
            <a:endParaRPr lang="id-ID" noProof="1"/>
          </a:p>
        </p:txBody>
      </p:sp>
      <p:pic>
        <p:nvPicPr>
          <p:cNvPr id="6" name="Gambar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903404"/>
            <a:ext cx="495300" cy="447675"/>
          </a:xfrm>
          <a:prstGeom prst="rect">
            <a:avLst/>
          </a:prstGeom>
        </p:spPr>
      </p:pic>
      <p:pic>
        <p:nvPicPr>
          <p:cNvPr id="9" name="Gambar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97454"/>
            <a:ext cx="499915" cy="445047"/>
          </a:xfrm>
          <a:prstGeom prst="rect">
            <a:avLst/>
          </a:prstGeom>
        </p:spPr>
      </p:pic>
      <p:pic>
        <p:nvPicPr>
          <p:cNvPr id="11" name="Gambar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27" y="4104723"/>
            <a:ext cx="4038599" cy="2492712"/>
          </a:xfrm>
          <a:prstGeom prst="rect">
            <a:avLst/>
          </a:prstGeom>
        </p:spPr>
      </p:pic>
      <p:pic>
        <p:nvPicPr>
          <p:cNvPr id="7" name="Gambar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28" y="1932946"/>
            <a:ext cx="4038599" cy="207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1" smtClean="0"/>
              <a:t>Cara Joint Meeting di Zoom</a:t>
            </a:r>
            <a:endParaRPr lang="id-ID" noProof="1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838200" y="1825625"/>
            <a:ext cx="6093884" cy="4433752"/>
          </a:xfrm>
        </p:spPr>
        <p:txBody>
          <a:bodyPr rtlCol="0">
            <a:normAutofit/>
          </a:bodyPr>
          <a:lstStyle/>
          <a:p>
            <a:pPr lvl="1"/>
            <a:r>
              <a:rPr lang="en-US" b="1" noProof="1" smtClean="0"/>
              <a:t>Masukkan ID Meeting</a:t>
            </a:r>
            <a:r>
              <a:rPr lang="id-ID" b="1" noProof="1" smtClean="0"/>
              <a:t> </a:t>
            </a:r>
            <a:r>
              <a:rPr lang="id-ID" noProof="1" smtClean="0"/>
              <a:t>–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menekan</a:t>
            </a:r>
            <a:r>
              <a:rPr lang="en-US" dirty="0"/>
              <a:t> Join a Meeting,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bawa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menu,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menu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ID Meeting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id-ID" noProof="1" smtClean="0"/>
              <a:t>.</a:t>
            </a:r>
          </a:p>
          <a:p>
            <a:pPr rtl="0"/>
            <a:endParaRPr lang="en-US" sz="1100" noProof="1" smtClean="0"/>
          </a:p>
          <a:p>
            <a:pPr rtl="0"/>
            <a:endParaRPr lang="en-US" sz="1100" noProof="1"/>
          </a:p>
          <a:p>
            <a:pPr rtl="0"/>
            <a:endParaRPr lang="id-ID" sz="1100" noProof="1"/>
          </a:p>
          <a:p>
            <a:pPr lvl="1"/>
            <a:r>
              <a:rPr lang="en-US" b="1" noProof="1" smtClean="0"/>
              <a:t>Tekan Joint Meeting</a:t>
            </a:r>
            <a:r>
              <a:rPr lang="id-ID" noProof="1" smtClean="0"/>
              <a:t> </a:t>
            </a:r>
            <a:r>
              <a:rPr lang="id-ID" noProof="1"/>
              <a:t>–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id meeting,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tekan</a:t>
            </a:r>
            <a:r>
              <a:rPr lang="en-US" dirty="0"/>
              <a:t> join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. Dan 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meeting online.</a:t>
            </a:r>
            <a:endParaRPr lang="id-ID" noProof="1"/>
          </a:p>
          <a:p>
            <a:pPr rtl="0"/>
            <a:endParaRPr lang="id-ID" noProof="1"/>
          </a:p>
          <a:p>
            <a:pPr rtl="0"/>
            <a:endParaRPr lang="id-ID" noProof="1"/>
          </a:p>
        </p:txBody>
      </p:sp>
      <p:pic>
        <p:nvPicPr>
          <p:cNvPr id="6" name="Gambar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64392"/>
            <a:ext cx="495300" cy="447675"/>
          </a:xfrm>
          <a:prstGeom prst="rect">
            <a:avLst/>
          </a:prstGeom>
        </p:spPr>
      </p:pic>
      <p:pic>
        <p:nvPicPr>
          <p:cNvPr id="9" name="Gambar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32946"/>
            <a:ext cx="499915" cy="445047"/>
          </a:xfrm>
          <a:prstGeom prst="rect">
            <a:avLst/>
          </a:prstGeom>
        </p:spPr>
      </p:pic>
      <p:pic>
        <p:nvPicPr>
          <p:cNvPr id="11" name="Gambar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366" y="4224310"/>
            <a:ext cx="2658620" cy="2451542"/>
          </a:xfrm>
          <a:prstGeom prst="rect">
            <a:avLst/>
          </a:prstGeom>
        </p:spPr>
      </p:pic>
      <p:pic>
        <p:nvPicPr>
          <p:cNvPr id="7" name="Gambar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1" y="1671638"/>
            <a:ext cx="3843337" cy="233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46370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909697_TF02923944" id="{0C0341BA-21EC-4DC1-9337-8DBBAD5E9259}" vid="{4CD57D96-D4CE-4458-BC47-1DDDABEBC78B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Selamat Datang di PowerPoint</Template>
  <TotalTime>27</TotalTime>
  <Words>194</Words>
  <Application>Microsoft Office PowerPoint</Application>
  <PresentationFormat>Layar Lebar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3</vt:i4>
      </vt:variant>
    </vt:vector>
  </HeadingPairs>
  <TitlesOfParts>
    <vt:vector size="8" baseType="lpstr">
      <vt:lpstr>Arial</vt:lpstr>
      <vt:lpstr>Calibri</vt:lpstr>
      <vt:lpstr>Segoe UI</vt:lpstr>
      <vt:lpstr>Segoe UI Light</vt:lpstr>
      <vt:lpstr>WelcomeDoc</vt:lpstr>
      <vt:lpstr>Selamat Datang  di Tutorial Zoom Cloud Meeting</vt:lpstr>
      <vt:lpstr>Cara Joint Meeting di Zoom</vt:lpstr>
      <vt:lpstr>Cara Joint Meeting di Zoom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  di Tutorial Zoom Cloud Meeting</dc:title>
  <dc:creator>ASUS</dc:creator>
  <cp:keywords/>
  <cp:lastModifiedBy>ASUS</cp:lastModifiedBy>
  <cp:revision>3</cp:revision>
  <dcterms:created xsi:type="dcterms:W3CDTF">2020-07-03T14:04:47Z</dcterms:created>
  <dcterms:modified xsi:type="dcterms:W3CDTF">2020-07-03T14:32:43Z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