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67" r:id="rId3"/>
    <p:sldId id="268" r:id="rId4"/>
    <p:sldId id="256" r:id="rId5"/>
    <p:sldId id="257" r:id="rId6"/>
    <p:sldId id="258" r:id="rId7"/>
    <p:sldId id="269" r:id="rId8"/>
    <p:sldId id="270" r:id="rId9"/>
    <p:sldId id="271" r:id="rId10"/>
    <p:sldId id="272" r:id="rId11"/>
    <p:sldId id="274" r:id="rId12"/>
    <p:sldId id="273" r:id="rId13"/>
    <p:sldId id="28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62" r:id="rId24"/>
    <p:sldId id="263" r:id="rId25"/>
    <p:sldId id="264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F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 smtClean="0">
                <a:latin typeface="Arial"/>
                <a:cs typeface="Arial"/>
              </a:rPr>
              <a:t>GURU?</a:t>
            </a:r>
            <a:endParaRPr lang="en-US" sz="11500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Visual (Wall Chart)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Wallchart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</a:t>
            </a:r>
            <a:r>
              <a:rPr lang="en-GB" dirty="0" err="1"/>
              <a:t>cetak</a:t>
            </a:r>
            <a:r>
              <a:rPr lang="en-GB" dirty="0"/>
              <a:t>, </a:t>
            </a:r>
            <a:r>
              <a:rPr lang="en-GB" dirty="0" err="1"/>
              <a:t>biasanya</a:t>
            </a:r>
            <a:r>
              <a:rPr lang="en-GB" dirty="0"/>
              <a:t> </a:t>
            </a:r>
            <a:r>
              <a:rPr lang="en-GB" dirty="0" err="1"/>
              <a:t>berupa</a:t>
            </a:r>
            <a:r>
              <a:rPr lang="en-GB" dirty="0"/>
              <a:t> </a:t>
            </a:r>
            <a:r>
              <a:rPr lang="en-GB" dirty="0" err="1"/>
              <a:t>bagan</a:t>
            </a:r>
            <a:r>
              <a:rPr lang="en-GB" dirty="0"/>
              <a:t> </a:t>
            </a:r>
            <a:r>
              <a:rPr lang="en-GB" dirty="0" err="1"/>
              <a:t>siklus</a:t>
            </a:r>
            <a:r>
              <a:rPr lang="en-GB" dirty="0"/>
              <a:t>/proses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grafik</a:t>
            </a:r>
            <a:r>
              <a:rPr lang="en-GB" dirty="0"/>
              <a:t> yang </a:t>
            </a:r>
            <a:r>
              <a:rPr lang="en-GB" dirty="0" err="1"/>
              <a:t>bermakna</a:t>
            </a:r>
            <a:r>
              <a:rPr lang="en-GB" dirty="0"/>
              <a:t> </a:t>
            </a:r>
            <a:r>
              <a:rPr lang="en-GB" dirty="0" err="1"/>
              <a:t>menunjukkan</a:t>
            </a:r>
            <a:r>
              <a:rPr lang="en-GB" dirty="0"/>
              <a:t> </a:t>
            </a:r>
            <a:r>
              <a:rPr lang="en-GB" dirty="0" err="1"/>
              <a:t>posisi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. </a:t>
            </a:r>
            <a:r>
              <a:rPr lang="en-GB" dirty="0" smtClean="0"/>
              <a:t>(</a:t>
            </a:r>
            <a:r>
              <a:rPr lang="en-GB" dirty="0" err="1" smtClean="0"/>
              <a:t>terkadang</a:t>
            </a:r>
            <a:r>
              <a:rPr lang="en-GB" dirty="0" smtClean="0"/>
              <a:t> </a:t>
            </a:r>
            <a:r>
              <a:rPr lang="en-GB" dirty="0" err="1" smtClean="0"/>
              <a:t>wallchart</a:t>
            </a:r>
            <a:r>
              <a:rPr lang="en-GB" dirty="0" smtClean="0"/>
              <a:t> </a:t>
            </a:r>
            <a:r>
              <a:rPr lang="en-GB" dirty="0" err="1" smtClean="0"/>
              <a:t>juga</a:t>
            </a:r>
            <a:r>
              <a:rPr lang="en-GB" dirty="0" smtClean="0"/>
              <a:t> </a:t>
            </a:r>
            <a:r>
              <a:rPr lang="en-GB" dirty="0" err="1" smtClean="0"/>
              <a:t>berupa</a:t>
            </a:r>
            <a:r>
              <a:rPr lang="en-GB" dirty="0" smtClean="0"/>
              <a:t> poster)</a:t>
            </a:r>
            <a:endParaRPr lang="en-GB" dirty="0"/>
          </a:p>
          <a:p>
            <a:r>
              <a:rPr lang="en-GB" dirty="0"/>
              <a:t>Agar </a:t>
            </a:r>
            <a:r>
              <a:rPr lang="en-GB" dirty="0" err="1"/>
              <a:t>wallchart</a:t>
            </a:r>
            <a:r>
              <a:rPr lang="en-GB" dirty="0"/>
              <a:t> </a:t>
            </a:r>
            <a:r>
              <a:rPr lang="en-GB" dirty="0" err="1"/>
              <a:t>terlihat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menarik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wallchart</a:t>
            </a:r>
            <a:r>
              <a:rPr lang="en-GB" dirty="0"/>
              <a:t> </a:t>
            </a:r>
            <a:r>
              <a:rPr lang="en-GB" dirty="0" err="1"/>
              <a:t>didesain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tata</a:t>
            </a:r>
            <a:r>
              <a:rPr lang="en-GB" dirty="0"/>
              <a:t> </a:t>
            </a:r>
            <a:r>
              <a:rPr lang="en-GB" dirty="0" err="1"/>
              <a:t>warna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pengaturan</a:t>
            </a:r>
            <a:r>
              <a:rPr lang="en-GB" dirty="0"/>
              <a:t> </a:t>
            </a:r>
            <a:r>
              <a:rPr lang="en-GB" dirty="0" err="1"/>
              <a:t>proporsi</a:t>
            </a:r>
            <a:r>
              <a:rPr lang="en-GB" dirty="0"/>
              <a:t> yang </a:t>
            </a:r>
            <a:r>
              <a:rPr lang="en-GB" dirty="0" err="1"/>
              <a:t>baik</a:t>
            </a:r>
            <a:r>
              <a:rPr lang="en-GB" dirty="0"/>
              <a:t>. </a:t>
            </a:r>
          </a:p>
          <a:p>
            <a:r>
              <a:rPr lang="en-GB" dirty="0" err="1"/>
              <a:t>wallchart</a:t>
            </a:r>
            <a:r>
              <a:rPr lang="en-GB" dirty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memenuhi</a:t>
            </a:r>
            <a:r>
              <a:rPr lang="en-GB" dirty="0"/>
              <a:t> </a:t>
            </a:r>
            <a:r>
              <a:rPr lang="en-GB" dirty="0" err="1"/>
              <a:t>kriteria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kejelasan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kompetensi</a:t>
            </a:r>
            <a:r>
              <a:rPr lang="en-GB" dirty="0"/>
              <a:t> </a:t>
            </a:r>
            <a:r>
              <a:rPr lang="en-GB" dirty="0" err="1"/>
              <a:t>dasar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materi</a:t>
            </a:r>
            <a:r>
              <a:rPr lang="en-GB" dirty="0"/>
              <a:t> </a:t>
            </a:r>
            <a:r>
              <a:rPr lang="en-GB" dirty="0" err="1"/>
              <a:t>pokok</a:t>
            </a:r>
            <a:r>
              <a:rPr lang="en-GB" dirty="0"/>
              <a:t> yang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dikuasai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, </a:t>
            </a:r>
          </a:p>
          <a:p>
            <a:pPr lvl="1"/>
            <a:r>
              <a:rPr lang="en-GB" dirty="0" err="1"/>
              <a:t>diajarkan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berapa</a:t>
            </a:r>
            <a:r>
              <a:rPr lang="en-GB" dirty="0"/>
              <a:t> lama, </a:t>
            </a:r>
          </a:p>
          <a:p>
            <a:pPr lvl="1"/>
            <a:r>
              <a:rPr lang="en-GB" dirty="0" err="1"/>
              <a:t>cara</a:t>
            </a:r>
            <a:r>
              <a:rPr lang="en-GB" dirty="0"/>
              <a:t> </a:t>
            </a:r>
            <a:r>
              <a:rPr lang="en-GB" dirty="0" err="1"/>
              <a:t>menggunakannya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29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1.wp.com/sociologyatwork.org/wp-content/uploads/2013/11/Wadsworth-Research-and-Evaluation-Wallch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00" y="333980"/>
            <a:ext cx="6383930" cy="62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8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cu.org.uk/media/photos/1/i/ucu_holocaust_tim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95" y="192311"/>
            <a:ext cx="6722000" cy="63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5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0"/>
            <a:ext cx="749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Visual (GAMBAR/</a:t>
            </a:r>
            <a:r>
              <a:rPr lang="en-GB" dirty="0" err="1" smtClean="0"/>
              <a:t>Foto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Foto</a:t>
            </a:r>
            <a:r>
              <a:rPr lang="en-GB" dirty="0"/>
              <a:t>/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makna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dibandingkan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tulisan</a:t>
            </a:r>
            <a:r>
              <a:rPr lang="en-GB" dirty="0"/>
              <a:t>. </a:t>
            </a:r>
          </a:p>
          <a:p>
            <a:r>
              <a:rPr lang="en-GB" dirty="0" err="1"/>
              <a:t>Foto</a:t>
            </a:r>
            <a:r>
              <a:rPr lang="en-GB" dirty="0"/>
              <a:t>/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ajar </a:t>
            </a:r>
            <a:r>
              <a:rPr lang="en-GB" dirty="0" err="1"/>
              <a:t>tentu</a:t>
            </a:r>
            <a:r>
              <a:rPr lang="en-GB" dirty="0"/>
              <a:t> </a:t>
            </a:r>
            <a:r>
              <a:rPr lang="en-GB" dirty="0" err="1"/>
              <a:t>saja</a:t>
            </a:r>
            <a:r>
              <a:rPr lang="en-GB" dirty="0"/>
              <a:t> </a:t>
            </a:r>
            <a:r>
              <a:rPr lang="en-GB" dirty="0" err="1"/>
              <a:t>diperlukan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rancangan</a:t>
            </a:r>
            <a:r>
              <a:rPr lang="en-GB" dirty="0"/>
              <a:t> yang </a:t>
            </a:r>
            <a:r>
              <a:rPr lang="en-GB" dirty="0" err="1"/>
              <a:t>baik</a:t>
            </a:r>
            <a:r>
              <a:rPr lang="en-GB" dirty="0"/>
              <a:t> agar </a:t>
            </a:r>
            <a:r>
              <a:rPr lang="en-GB" dirty="0" err="1"/>
              <a:t>setelah</a:t>
            </a:r>
            <a:r>
              <a:rPr lang="en-GB" dirty="0"/>
              <a:t> </a:t>
            </a:r>
            <a:r>
              <a:rPr lang="en-GB" dirty="0" err="1"/>
              <a:t>selesai</a:t>
            </a:r>
            <a:r>
              <a:rPr lang="en-GB" dirty="0"/>
              <a:t> </a:t>
            </a:r>
            <a:r>
              <a:rPr lang="en-GB" dirty="0" err="1"/>
              <a:t>melihal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serangkaian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/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sesuatu</a:t>
            </a:r>
            <a:r>
              <a:rPr lang="en-GB" dirty="0"/>
              <a:t> yang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akhirnya</a:t>
            </a:r>
            <a:r>
              <a:rPr lang="en-GB" dirty="0"/>
              <a:t> </a:t>
            </a:r>
            <a:r>
              <a:rPr lang="en-GB" dirty="0" err="1"/>
              <a:t>menguasai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kompetensi</a:t>
            </a:r>
            <a:r>
              <a:rPr lang="en-GB" dirty="0"/>
              <a:t> </a:t>
            </a:r>
            <a:r>
              <a:rPr lang="en-GB" dirty="0" err="1"/>
              <a:t>dasar</a:t>
            </a:r>
            <a:r>
              <a:rPr lang="en-GB" dirty="0"/>
              <a:t>. </a:t>
            </a:r>
          </a:p>
          <a:p>
            <a:r>
              <a:rPr lang="en-GB" dirty="0" err="1"/>
              <a:t>Foto</a:t>
            </a:r>
            <a:r>
              <a:rPr lang="en-GB" dirty="0"/>
              <a:t>/</a:t>
            </a:r>
            <a:r>
              <a:rPr lang="en-GB" dirty="0" err="1"/>
              <a:t>gambar</a:t>
            </a:r>
            <a:r>
              <a:rPr lang="en-GB" dirty="0"/>
              <a:t> yang </a:t>
            </a:r>
            <a:r>
              <a:rPr lang="en-GB" dirty="0" err="1"/>
              <a:t>didesain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memberikan</a:t>
            </a:r>
            <a:r>
              <a:rPr lang="en-GB" dirty="0"/>
              <a:t> </a:t>
            </a:r>
            <a:r>
              <a:rPr lang="en-GB" dirty="0" err="1"/>
              <a:t>pemahaman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42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Visual (</a:t>
            </a:r>
            <a:r>
              <a:rPr lang="en-GB" dirty="0" err="1" smtClean="0"/>
              <a:t>Gambar</a:t>
            </a:r>
            <a:r>
              <a:rPr lang="en-GB" dirty="0" smtClean="0"/>
              <a:t>/</a:t>
            </a:r>
            <a:r>
              <a:rPr lang="en-GB" dirty="0" err="1" smtClean="0"/>
              <a:t>Foto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Kriteria</a:t>
            </a:r>
            <a:r>
              <a:rPr lang="en-GB" dirty="0" smtClean="0"/>
              <a:t> </a:t>
            </a:r>
            <a:r>
              <a:rPr lang="en-GB" dirty="0" err="1" smtClean="0"/>
              <a:t>Gambar</a:t>
            </a:r>
            <a:r>
              <a:rPr lang="en-GB" dirty="0" smtClean="0"/>
              <a:t>/</a:t>
            </a:r>
            <a:r>
              <a:rPr lang="en-GB" dirty="0" err="1" smtClean="0"/>
              <a:t>Foto</a:t>
            </a:r>
            <a:r>
              <a:rPr lang="en-GB" dirty="0" smtClean="0"/>
              <a:t> yang </a:t>
            </a:r>
            <a:r>
              <a:rPr lang="en-GB" dirty="0" err="1" smtClean="0"/>
              <a:t>baik</a:t>
            </a:r>
            <a:endParaRPr lang="en-GB" dirty="0" smtClean="0"/>
          </a:p>
          <a:p>
            <a:r>
              <a:rPr lang="en-GB" dirty="0" err="1" smtClean="0"/>
              <a:t>Gambar</a:t>
            </a:r>
            <a:r>
              <a:rPr lang="en-GB" dirty="0" smtClean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mengandung</a:t>
            </a:r>
            <a:r>
              <a:rPr lang="en-GB" dirty="0"/>
              <a:t> </a:t>
            </a:r>
            <a:r>
              <a:rPr lang="en-GB" dirty="0" err="1"/>
              <a:t>sesuatu</a:t>
            </a:r>
            <a:r>
              <a:rPr lang="en-GB" dirty="0"/>
              <a:t>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dilihat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penuh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informasi</a:t>
            </a:r>
            <a:r>
              <a:rPr lang="en-GB" dirty="0"/>
              <a:t>/data.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hanya</a:t>
            </a:r>
            <a:r>
              <a:rPr lang="en-GB" dirty="0"/>
              <a:t> </a:t>
            </a:r>
            <a:r>
              <a:rPr lang="en-GB" dirty="0" err="1"/>
              <a:t>sekedar</a:t>
            </a:r>
            <a:r>
              <a:rPr lang="en-GB" dirty="0"/>
              <a:t> </a:t>
            </a:r>
            <a:r>
              <a:rPr lang="en-GB" dirty="0" err="1"/>
              <a:t>gambar</a:t>
            </a:r>
            <a:r>
              <a:rPr lang="en-GB" dirty="0"/>
              <a:t> yang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mengandung</a:t>
            </a:r>
            <a:r>
              <a:rPr lang="en-GB" dirty="0"/>
              <a:t> </a:t>
            </a:r>
            <a:r>
              <a:rPr lang="en-GB" dirty="0" err="1"/>
              <a:t>arti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dipelajari</a:t>
            </a:r>
            <a:r>
              <a:rPr lang="en-GB" dirty="0"/>
              <a:t>.</a:t>
            </a:r>
          </a:p>
          <a:p>
            <a:r>
              <a:rPr lang="en-GB" dirty="0" err="1" smtClean="0"/>
              <a:t>Gambar</a:t>
            </a:r>
            <a:r>
              <a:rPr lang="en-GB" dirty="0" smtClean="0"/>
              <a:t> </a:t>
            </a:r>
            <a:r>
              <a:rPr lang="en-GB" dirty="0" err="1"/>
              <a:t>bermakna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dimengerti</a:t>
            </a:r>
            <a:r>
              <a:rPr lang="en-GB" dirty="0"/>
              <a:t> </a:t>
            </a:r>
            <a:r>
              <a:rPr lang="en-GB" dirty="0" err="1"/>
              <a:t>sehingga</a:t>
            </a:r>
            <a:r>
              <a:rPr lang="en-GB" dirty="0"/>
              <a:t>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pembaca</a:t>
            </a:r>
            <a:r>
              <a:rPr lang="en-GB" dirty="0"/>
              <a:t> 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benar-benar</a:t>
            </a:r>
            <a:r>
              <a:rPr lang="en-GB" dirty="0"/>
              <a:t> </a:t>
            </a:r>
            <a:r>
              <a:rPr lang="en-GB" dirty="0" err="1"/>
              <a:t>mengerti</a:t>
            </a:r>
            <a:r>
              <a:rPr lang="en-GB" dirty="0"/>
              <a:t>,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salah</a:t>
            </a:r>
            <a:r>
              <a:rPr lang="en-GB" dirty="0"/>
              <a:t> </a:t>
            </a:r>
            <a:r>
              <a:rPr lang="en-GB" dirty="0" err="1"/>
              <a:t>pengertian</a:t>
            </a:r>
            <a:r>
              <a:rPr lang="en-GB" dirty="0"/>
              <a:t>.</a:t>
            </a:r>
          </a:p>
          <a:p>
            <a:r>
              <a:rPr lang="en-GB" dirty="0" err="1" smtClean="0"/>
              <a:t>Lengkap</a:t>
            </a:r>
            <a:r>
              <a:rPr lang="en-GB" dirty="0"/>
              <a:t>, </a:t>
            </a:r>
            <a:r>
              <a:rPr lang="en-GB" dirty="0" err="1"/>
              <a:t>rasional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proses </a:t>
            </a:r>
            <a:r>
              <a:rPr lang="en-GB" dirty="0" err="1"/>
              <a:t>pembelajaran</a:t>
            </a:r>
            <a:r>
              <a:rPr lang="en-GB" dirty="0"/>
              <a:t>, </a:t>
            </a:r>
            <a:r>
              <a:rPr lang="en-GB" dirty="0" err="1"/>
              <a:t>bahannya</a:t>
            </a:r>
            <a:r>
              <a:rPr lang="en-GB" dirty="0"/>
              <a:t> </a:t>
            </a:r>
            <a:r>
              <a:rPr lang="en-GB" dirty="0" err="1"/>
              <a:t>diambil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yang </a:t>
            </a:r>
            <a:r>
              <a:rPr lang="en-GB" dirty="0" err="1"/>
              <a:t>benar</a:t>
            </a:r>
            <a:r>
              <a:rPr lang="en-GB" dirty="0"/>
              <a:t>.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jangan</a:t>
            </a:r>
            <a:r>
              <a:rPr lang="en-GB" dirty="0"/>
              <a:t> </a:t>
            </a:r>
            <a:r>
              <a:rPr lang="en-GB" dirty="0" err="1"/>
              <a:t>sampai</a:t>
            </a:r>
            <a:r>
              <a:rPr lang="en-GB" dirty="0"/>
              <a:t> 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miskin</a:t>
            </a:r>
            <a:r>
              <a:rPr lang="en-GB" dirty="0"/>
              <a:t> </a:t>
            </a:r>
            <a:r>
              <a:rPr lang="en-GB" dirty="0" err="1"/>
              <a:t>informasi</a:t>
            </a:r>
            <a:r>
              <a:rPr lang="en-GB" dirty="0"/>
              <a:t> yang </a:t>
            </a:r>
            <a:r>
              <a:rPr lang="en-GB" dirty="0" err="1"/>
              <a:t>berakibat</a:t>
            </a:r>
            <a:r>
              <a:rPr lang="en-GB" dirty="0"/>
              <a:t> </a:t>
            </a:r>
            <a:r>
              <a:rPr lang="en-GB" dirty="0" err="1"/>
              <a:t>penggunanya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belajar</a:t>
            </a:r>
            <a:r>
              <a:rPr lang="en-GB" dirty="0"/>
              <a:t> </a:t>
            </a:r>
            <a:r>
              <a:rPr lang="en-GB" dirty="0" err="1"/>
              <a:t>apa-apa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88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2.bp.blogspot.com/-RA0dBlnTNgo/Uz66k4UB7hI/AAAAAAAAEQU/imNwlSfj_xw/s1600/FireShot+Screen+Capture+%23302+-+%27Alam+Sekitar+I+Pemenang+Anugerah+Fotografi+Dunia+Sony+2014+I+Foto+I+Astro+Awani%27+-+www_astroawani_com_photos_album_winners-of-sony-world-photo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30" y="1764502"/>
            <a:ext cx="5708559" cy="47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060" y="326538"/>
            <a:ext cx="7429499" cy="147857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Ketimpangan</a:t>
            </a:r>
            <a:r>
              <a:rPr lang="en-GB" sz="3200" dirty="0" smtClean="0"/>
              <a:t> / </a:t>
            </a:r>
            <a:r>
              <a:rPr lang="en-GB" sz="3200" dirty="0" err="1" smtClean="0"/>
              <a:t>Kemiskinan</a:t>
            </a:r>
            <a:r>
              <a:rPr lang="en-GB" sz="3200" dirty="0" smtClean="0"/>
              <a:t> </a:t>
            </a:r>
            <a:r>
              <a:rPr lang="en-GB" sz="1600" dirty="0" smtClean="0"/>
              <a:t>(</a:t>
            </a:r>
            <a:r>
              <a:rPr lang="en-GB" sz="1600" dirty="0" err="1" smtClean="0"/>
              <a:t>contoh</a:t>
            </a:r>
            <a:r>
              <a:rPr lang="en-GB" sz="1600" dirty="0" smtClean="0"/>
              <a:t> </a:t>
            </a:r>
            <a:r>
              <a:rPr lang="en-GB" sz="1600" dirty="0" err="1" smtClean="0"/>
              <a:t>Foto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7524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Visual (Model/</a:t>
            </a:r>
            <a:r>
              <a:rPr lang="en-GB" dirty="0" err="1" smtClean="0"/>
              <a:t>Maket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Model/</a:t>
            </a:r>
            <a:r>
              <a:rPr lang="en-GB" dirty="0" err="1"/>
              <a:t>maket</a:t>
            </a:r>
            <a:r>
              <a:rPr lang="en-GB" dirty="0"/>
              <a:t> yang </a:t>
            </a:r>
            <a:r>
              <a:rPr lang="en-GB" dirty="0" err="1"/>
              <a:t>didesain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memberikan</a:t>
            </a:r>
            <a:r>
              <a:rPr lang="en-GB" dirty="0"/>
              <a:t> </a:t>
            </a:r>
            <a:r>
              <a:rPr lang="en-GB" dirty="0" err="1"/>
              <a:t>makna</a:t>
            </a:r>
            <a:r>
              <a:rPr lang="en-GB" dirty="0"/>
              <a:t> yang </a:t>
            </a:r>
            <a:r>
              <a:rPr lang="en-GB" dirty="0" err="1"/>
              <a:t>hampir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benda</a:t>
            </a:r>
            <a:r>
              <a:rPr lang="en-GB" dirty="0"/>
              <a:t> </a:t>
            </a:r>
            <a:r>
              <a:rPr lang="en-GB" dirty="0" err="1"/>
              <a:t>aslinya</a:t>
            </a:r>
            <a:r>
              <a:rPr lang="en-GB" dirty="0"/>
              <a:t>. </a:t>
            </a:r>
          </a:p>
          <a:p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melihal</a:t>
            </a:r>
            <a:r>
              <a:rPr lang="en-GB" dirty="0"/>
              <a:t> </a:t>
            </a:r>
            <a:r>
              <a:rPr lang="en-GB" dirty="0" err="1"/>
              <a:t>benda</a:t>
            </a:r>
            <a:r>
              <a:rPr lang="en-GB" dirty="0"/>
              <a:t> </a:t>
            </a:r>
            <a:r>
              <a:rPr lang="en-GB" dirty="0" err="1"/>
              <a:t>aslinya</a:t>
            </a:r>
            <a:r>
              <a:rPr lang="en-GB" dirty="0"/>
              <a:t>, </a:t>
            </a:r>
            <a:r>
              <a:rPr lang="en-GB" dirty="0" err="1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mudah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mempelajarinya</a:t>
            </a:r>
            <a:r>
              <a:rPr lang="en-GB" dirty="0"/>
              <a:t>. </a:t>
            </a:r>
          </a:p>
          <a:p>
            <a:r>
              <a:rPr lang="en-GB" dirty="0" err="1"/>
              <a:t>Bahan</a:t>
            </a:r>
            <a:r>
              <a:rPr lang="en-GB" dirty="0"/>
              <a:t> ajar </a:t>
            </a:r>
            <a:r>
              <a:rPr lang="en-GB" dirty="0" err="1"/>
              <a:t>semacam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berdiri</a:t>
            </a:r>
            <a:r>
              <a:rPr lang="en-GB" dirty="0"/>
              <a:t> </a:t>
            </a:r>
            <a:r>
              <a:rPr lang="en-GB" dirty="0" err="1"/>
              <a:t>sendiri</a:t>
            </a:r>
            <a:r>
              <a:rPr lang="en-GB" dirty="0"/>
              <a:t> </a:t>
            </a:r>
            <a:r>
              <a:rPr lang="en-GB" dirty="0" err="1"/>
              <a:t>melainkan</a:t>
            </a:r>
            <a:r>
              <a:rPr lang="en-GB" dirty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dibantu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</a:t>
            </a:r>
            <a:r>
              <a:rPr lang="en-GB" dirty="0" err="1"/>
              <a:t>tertulis</a:t>
            </a:r>
            <a:r>
              <a:rPr lang="en-GB" dirty="0"/>
              <a:t> agar </a:t>
            </a:r>
            <a:r>
              <a:rPr lang="en-GB" dirty="0" err="1"/>
              <a:t>memudahkan</a:t>
            </a:r>
            <a:r>
              <a:rPr lang="en-GB" dirty="0"/>
              <a:t> guru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mengajar</a:t>
            </a:r>
            <a:r>
              <a:rPr lang="en-GB" dirty="0"/>
              <a:t> </a:t>
            </a:r>
            <a:r>
              <a:rPr lang="en-GB" dirty="0" err="1"/>
              <a:t>maupun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belajar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483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72801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Kearifan</a:t>
            </a:r>
            <a:r>
              <a:rPr lang="en-GB" dirty="0" smtClean="0"/>
              <a:t> </a:t>
            </a:r>
            <a:r>
              <a:rPr lang="en-GB" dirty="0" err="1" smtClean="0"/>
              <a:t>Lokal</a:t>
            </a:r>
            <a:r>
              <a:rPr lang="en-GB" dirty="0" smtClean="0"/>
              <a:t> (</a:t>
            </a:r>
            <a:r>
              <a:rPr lang="en-GB" dirty="0" err="1" smtClean="0"/>
              <a:t>Arsitektur</a:t>
            </a:r>
            <a:r>
              <a:rPr lang="en-GB" dirty="0" smtClean="0"/>
              <a:t> </a:t>
            </a:r>
            <a:r>
              <a:rPr lang="en-GB" dirty="0" err="1" smtClean="0"/>
              <a:t>Rumah</a:t>
            </a:r>
            <a:r>
              <a:rPr lang="en-GB" dirty="0" smtClean="0"/>
              <a:t>) </a:t>
            </a:r>
            <a:r>
              <a:rPr lang="en-GB" sz="1800" dirty="0" smtClean="0"/>
              <a:t>(</a:t>
            </a:r>
            <a:r>
              <a:rPr lang="en-GB" sz="1800" dirty="0" err="1" smtClean="0"/>
              <a:t>contoh</a:t>
            </a:r>
            <a:r>
              <a:rPr lang="en-GB" sz="1800" dirty="0" smtClean="0"/>
              <a:t> </a:t>
            </a:r>
            <a:r>
              <a:rPr lang="en-GB" sz="1800" dirty="0" err="1" smtClean="0"/>
              <a:t>Maket</a:t>
            </a:r>
            <a:r>
              <a:rPr lang="en-GB" sz="1800" dirty="0" smtClean="0"/>
              <a:t>)</a:t>
            </a:r>
            <a:endParaRPr lang="en-GB" dirty="0"/>
          </a:p>
        </p:txBody>
      </p:sp>
      <p:pic>
        <p:nvPicPr>
          <p:cNvPr id="7170" name="Picture 2" descr="http://fajar169.files.wordpress.com/2011/05/22052011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6" y="1891395"/>
            <a:ext cx="4461758" cy="44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4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Audio (CD/</a:t>
            </a:r>
            <a:r>
              <a:rPr lang="en-GB" dirty="0" err="1" smtClean="0"/>
              <a:t>Kaset</a:t>
            </a:r>
            <a:r>
              <a:rPr lang="en-GB" dirty="0" smtClean="0"/>
              <a:t>/MP3/4)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kaset</a:t>
            </a:r>
            <a:r>
              <a:rPr lang="en-GB" dirty="0"/>
              <a:t> yang </a:t>
            </a:r>
            <a:r>
              <a:rPr lang="en-GB" dirty="0" err="1"/>
              <a:t>direncanakan</a:t>
            </a:r>
            <a:r>
              <a:rPr lang="en-GB" dirty="0"/>
              <a:t> </a:t>
            </a:r>
            <a:r>
              <a:rPr lang="en-GB" dirty="0" err="1"/>
              <a:t>sedemikian</a:t>
            </a:r>
            <a:r>
              <a:rPr lang="en-GB" dirty="0"/>
              <a:t> </a:t>
            </a:r>
            <a:r>
              <a:rPr lang="en-GB" dirty="0" err="1"/>
              <a:t>rupa</a:t>
            </a:r>
            <a:r>
              <a:rPr lang="en-GB" dirty="0"/>
              <a:t>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nenjadi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program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dipergunakan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media. </a:t>
            </a:r>
          </a:p>
          <a:p>
            <a:r>
              <a:rPr lang="en-GB" dirty="0"/>
              <a:t>Media </a:t>
            </a:r>
            <a:r>
              <a:rPr lang="en-GB" dirty="0" err="1"/>
              <a:t>kaset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menyimpan</a:t>
            </a:r>
            <a:r>
              <a:rPr lang="en-GB" dirty="0"/>
              <a:t> </a:t>
            </a:r>
            <a:r>
              <a:rPr lang="en-GB" dirty="0" err="1"/>
              <a:t>suara</a:t>
            </a:r>
            <a:r>
              <a:rPr lang="en-GB" dirty="0"/>
              <a:t>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berulang-ulang</a:t>
            </a:r>
            <a:r>
              <a:rPr lang="en-GB" dirty="0"/>
              <a:t> </a:t>
            </a:r>
            <a:r>
              <a:rPr lang="en-GB" dirty="0" err="1"/>
              <a:t>diperdengarkan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</a:t>
            </a:r>
            <a:r>
              <a:rPr lang="en-GB" dirty="0" err="1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. </a:t>
            </a:r>
          </a:p>
          <a:p>
            <a:r>
              <a:rPr lang="en-GB" dirty="0"/>
              <a:t>Media </a:t>
            </a:r>
            <a:r>
              <a:rPr lang="en-GB" dirty="0" err="1"/>
              <a:t>kaset</a:t>
            </a:r>
            <a:r>
              <a:rPr lang="en-GB" dirty="0"/>
              <a:t> </a:t>
            </a:r>
            <a:r>
              <a:rPr lang="en-GB" dirty="0" err="1"/>
              <a:t>biasanya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pembelajaran</a:t>
            </a:r>
            <a:r>
              <a:rPr lang="en-GB" dirty="0"/>
              <a:t> </a:t>
            </a:r>
            <a:r>
              <a:rPr lang="en-GB" dirty="0" err="1"/>
              <a:t>bahasa</a:t>
            </a:r>
            <a:r>
              <a:rPr lang="en-GB" dirty="0"/>
              <a:t>,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pembelajaran</a:t>
            </a:r>
            <a:r>
              <a:rPr lang="en-GB" dirty="0"/>
              <a:t> </a:t>
            </a:r>
            <a:r>
              <a:rPr lang="en-GB" dirty="0" err="1"/>
              <a:t>musik</a:t>
            </a:r>
            <a:r>
              <a:rPr lang="en-GB"/>
              <a:t>. </a:t>
            </a:r>
            <a:endParaRPr lang="en-GB" dirty="0"/>
          </a:p>
          <a:p>
            <a:r>
              <a:rPr lang="en-GB" dirty="0"/>
              <a:t>Media </a:t>
            </a:r>
            <a:r>
              <a:rPr lang="en-GB" dirty="0" err="1"/>
              <a:t>kaset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penggunaannya</a:t>
            </a:r>
            <a:r>
              <a:rPr lang="en-GB" dirty="0"/>
              <a:t> </a:t>
            </a:r>
            <a:r>
              <a:rPr lang="en-GB" dirty="0" err="1"/>
              <a:t>memerlukan</a:t>
            </a:r>
            <a:r>
              <a:rPr lang="en-GB" dirty="0"/>
              <a:t> </a:t>
            </a:r>
            <a:r>
              <a:rPr lang="en-GB" dirty="0" err="1"/>
              <a:t>bantuan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 </a:t>
            </a:r>
            <a:r>
              <a:rPr lang="en-GB" dirty="0" err="1"/>
              <a:t>sepertii</a:t>
            </a:r>
            <a:r>
              <a:rPr lang="en-GB" dirty="0"/>
              <a:t> tape reorder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lembar</a:t>
            </a:r>
            <a:r>
              <a:rPr lang="en-GB" dirty="0"/>
              <a:t> </a:t>
            </a:r>
            <a:r>
              <a:rPr lang="en-GB" dirty="0" err="1"/>
              <a:t>skenario</a:t>
            </a:r>
            <a:r>
              <a:rPr lang="en-GB" dirty="0"/>
              <a:t> guru. </a:t>
            </a:r>
          </a:p>
        </p:txBody>
      </p:sp>
    </p:spTree>
    <p:extLst>
      <p:ext uri="{BB962C8B-B14F-4D97-AF65-F5344CB8AC3E}">
        <p14:creationId xmlns:p14="http://schemas.microsoft.com/office/powerpoint/2010/main" val="95927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4014" y="609600"/>
            <a:ext cx="7663683" cy="2748429"/>
          </a:xfrm>
        </p:spPr>
        <p:txBody>
          <a:bodyPr>
            <a:normAutofit fontScale="90000"/>
          </a:bodyPr>
          <a:lstStyle/>
          <a:p>
            <a:pPr algn="r"/>
            <a:r>
              <a:rPr lang="en-GB" sz="3100" dirty="0"/>
              <a:t>Guru yang </a:t>
            </a:r>
            <a:r>
              <a:rPr lang="en-GB" sz="3100" dirty="0" err="1"/>
              <a:t>biasa</a:t>
            </a:r>
            <a:r>
              <a:rPr lang="en-GB" sz="3100" dirty="0"/>
              <a:t> </a:t>
            </a:r>
            <a:r>
              <a:rPr lang="en-GB" sz="3100" dirty="0" err="1" smtClean="0"/>
              <a:t>memberitahu</a:t>
            </a:r>
            <a:r>
              <a:rPr lang="en-GB" sz="3100" dirty="0" smtClean="0"/>
              <a:t> </a:t>
            </a:r>
            <a:br>
              <a:rPr lang="en-GB" sz="3100" dirty="0" smtClean="0"/>
            </a:br>
            <a:r>
              <a:rPr lang="en-GB" sz="3100" dirty="0" smtClean="0"/>
              <a:t>Guru </a:t>
            </a:r>
            <a:r>
              <a:rPr lang="en-GB" sz="3100" dirty="0"/>
              <a:t>yang </a:t>
            </a:r>
            <a:r>
              <a:rPr lang="en-GB" sz="3100" dirty="0" err="1"/>
              <a:t>baik</a:t>
            </a:r>
            <a:r>
              <a:rPr lang="en-GB" sz="3100" dirty="0"/>
              <a:t> </a:t>
            </a:r>
            <a:r>
              <a:rPr lang="en-GB" sz="3100" dirty="0" err="1"/>
              <a:t>menjelaskan</a:t>
            </a:r>
            <a:r>
              <a:rPr lang="en-GB" sz="3100" dirty="0"/>
              <a:t> 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Guru </a:t>
            </a:r>
            <a:r>
              <a:rPr lang="en-GB" sz="3100" dirty="0"/>
              <a:t>yang </a:t>
            </a:r>
            <a:r>
              <a:rPr lang="en-GB" sz="3100" dirty="0" err="1"/>
              <a:t>lebih</a:t>
            </a:r>
            <a:r>
              <a:rPr lang="en-GB" sz="3100" dirty="0"/>
              <a:t> </a:t>
            </a:r>
            <a:r>
              <a:rPr lang="en-GB" sz="3100" dirty="0" err="1"/>
              <a:t>baik</a:t>
            </a:r>
            <a:r>
              <a:rPr lang="en-GB" sz="3100" dirty="0"/>
              <a:t> </a:t>
            </a:r>
            <a:r>
              <a:rPr lang="en-GB" sz="3100" dirty="0" err="1"/>
              <a:t>mendemonstrasikan</a:t>
            </a:r>
            <a:r>
              <a:rPr lang="en-GB" sz="3100" dirty="0"/>
              <a:t> 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>
                <a:solidFill>
                  <a:srgbClr val="FF0000"/>
                </a:solidFill>
              </a:rPr>
              <a:t>Guru</a:t>
            </a:r>
            <a:r>
              <a:rPr lang="en-GB" sz="3100" dirty="0" smtClean="0"/>
              <a:t> </a:t>
            </a:r>
            <a:r>
              <a:rPr lang="en-GB" sz="3100" dirty="0"/>
              <a:t>yang </a:t>
            </a:r>
            <a:r>
              <a:rPr lang="en-GB" sz="3100" dirty="0" err="1">
                <a:solidFill>
                  <a:srgbClr val="50FF08"/>
                </a:solidFill>
              </a:rPr>
              <a:t>terbaik</a:t>
            </a:r>
            <a:r>
              <a:rPr lang="en-GB" sz="3100" dirty="0"/>
              <a:t> </a:t>
            </a:r>
            <a:r>
              <a:rPr lang="en-GB" sz="3100" dirty="0" err="1"/>
              <a:t>memberi</a:t>
            </a:r>
            <a:r>
              <a:rPr lang="en-GB" sz="3100" dirty="0"/>
              <a:t> </a:t>
            </a:r>
            <a:r>
              <a:rPr lang="en-GB" sz="3100" dirty="0" err="1">
                <a:solidFill>
                  <a:srgbClr val="FF0000"/>
                </a:solidFill>
              </a:rPr>
              <a:t>inspirasi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3"/>
          </p:nvPr>
        </p:nvSpPr>
        <p:spPr>
          <a:xfrm>
            <a:off x="858775" y="3358028"/>
            <a:ext cx="6995933" cy="556497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Kualitas</a:t>
            </a:r>
            <a:r>
              <a:rPr lang="en-GB" sz="2400" dirty="0"/>
              <a:t> </a:t>
            </a:r>
            <a:r>
              <a:rPr lang="en-GB" sz="2400" dirty="0" err="1"/>
              <a:t>Pembelajaran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000" dirty="0" err="1"/>
              <a:t>Pembelajaran</a:t>
            </a:r>
            <a:r>
              <a:rPr lang="en-GB" sz="2000" dirty="0"/>
              <a:t> </a:t>
            </a:r>
            <a:r>
              <a:rPr lang="en-GB" sz="2000" dirty="0" err="1"/>
              <a:t>akan</a:t>
            </a:r>
            <a:r>
              <a:rPr lang="en-GB" sz="2000" dirty="0"/>
              <a:t> </a:t>
            </a:r>
            <a:r>
              <a:rPr lang="en-GB" sz="2000" dirty="0" err="1"/>
              <a:t>bermakna</a:t>
            </a:r>
            <a:r>
              <a:rPr lang="en-GB" sz="2000" dirty="0"/>
              <a:t> </a:t>
            </a:r>
            <a:r>
              <a:rPr lang="en-GB" sz="2000" dirty="0" err="1"/>
              <a:t>apabila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0000"/>
                </a:solidFill>
              </a:rPr>
              <a:t>pembelajaran</a:t>
            </a:r>
            <a:r>
              <a:rPr lang="en-GB" sz="2000" dirty="0"/>
              <a:t> </a:t>
            </a:r>
            <a:r>
              <a:rPr lang="en-GB" sz="2000" dirty="0" err="1"/>
              <a:t>tersebut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0000"/>
                </a:solidFill>
              </a:rPr>
              <a:t>memberdayakan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0000"/>
                </a:solidFill>
              </a:rPr>
              <a:t>potensi</a:t>
            </a:r>
            <a:r>
              <a:rPr lang="en-GB" sz="2000" dirty="0"/>
              <a:t> yang </a:t>
            </a:r>
            <a:r>
              <a:rPr lang="en-GB" sz="2000" dirty="0" err="1"/>
              <a:t>dimiliki</a:t>
            </a:r>
            <a:r>
              <a:rPr lang="en-GB" sz="2000" dirty="0"/>
              <a:t> </a:t>
            </a:r>
            <a:r>
              <a:rPr lang="en-GB" sz="2000" dirty="0" err="1"/>
              <a:t>siswa</a:t>
            </a:r>
            <a:r>
              <a:rPr lang="en-GB" sz="2000" dirty="0"/>
              <a:t>.</a:t>
            </a:r>
          </a:p>
          <a:p>
            <a:r>
              <a:rPr lang="en-GB" sz="2000" dirty="0" err="1" smtClean="0"/>
              <a:t>Sikap</a:t>
            </a:r>
            <a:r>
              <a:rPr lang="en-GB" sz="2000" dirty="0" smtClean="0"/>
              <a:t>, </a:t>
            </a:r>
            <a:r>
              <a:rPr lang="en-GB" sz="2000" dirty="0" err="1" smtClean="0"/>
              <a:t>Pengetahuan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Keterampilan</a:t>
            </a:r>
            <a:r>
              <a:rPr lang="en-GB" sz="2000" dirty="0" smtClean="0"/>
              <a:t> </a:t>
            </a:r>
            <a:r>
              <a:rPr lang="en-GB" sz="2000" dirty="0" err="1" smtClean="0"/>
              <a:t>siswa</a:t>
            </a:r>
            <a:r>
              <a:rPr lang="en-GB" sz="2000" dirty="0" smtClean="0"/>
              <a:t> </a:t>
            </a:r>
            <a:r>
              <a:rPr lang="en-GB" sz="2000" dirty="0" err="1" smtClean="0"/>
              <a:t>terakomodasi</a:t>
            </a:r>
            <a:r>
              <a:rPr lang="en-GB" sz="2000" dirty="0" smtClean="0"/>
              <a:t> </a:t>
            </a:r>
            <a:r>
              <a:rPr lang="en-GB" sz="2000" dirty="0" err="1" smtClean="0"/>
              <a:t>dengan</a:t>
            </a:r>
            <a:r>
              <a:rPr lang="en-GB" sz="2000" dirty="0" smtClean="0"/>
              <a:t> </a:t>
            </a:r>
            <a:r>
              <a:rPr lang="en-GB" sz="2000" dirty="0" err="1" smtClean="0"/>
              <a:t>baik</a:t>
            </a:r>
            <a:endParaRPr lang="en-GB" sz="2000" dirty="0" smtClean="0"/>
          </a:p>
          <a:p>
            <a:r>
              <a:rPr lang="en-GB" sz="2000" dirty="0" err="1" smtClean="0"/>
              <a:t>Peserta</a:t>
            </a:r>
            <a:r>
              <a:rPr lang="en-GB" sz="2000" dirty="0" smtClean="0"/>
              <a:t> </a:t>
            </a:r>
            <a:r>
              <a:rPr lang="en-GB" sz="2000" dirty="0" err="1" smtClean="0"/>
              <a:t>didik</a:t>
            </a:r>
            <a:r>
              <a:rPr lang="en-GB" sz="2000" dirty="0" smtClean="0"/>
              <a:t> </a:t>
            </a:r>
            <a:r>
              <a:rPr lang="en-GB" sz="2000" dirty="0" err="1" smtClean="0"/>
              <a:t>mampu</a:t>
            </a:r>
            <a:r>
              <a:rPr lang="en-GB" sz="2000" dirty="0" smtClean="0"/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berkontribusi</a:t>
            </a:r>
            <a:r>
              <a:rPr lang="en-GB" sz="2000" dirty="0" smtClean="0"/>
              <a:t> </a:t>
            </a:r>
            <a:r>
              <a:rPr lang="en-GB" sz="2000" dirty="0" err="1" smtClean="0"/>
              <a:t>secara</a:t>
            </a:r>
            <a:r>
              <a:rPr lang="en-GB" sz="2000" dirty="0" smtClean="0"/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aktif</a:t>
            </a:r>
            <a:r>
              <a:rPr lang="en-GB" sz="2000" dirty="0" smtClean="0"/>
              <a:t> </a:t>
            </a:r>
            <a:r>
              <a:rPr lang="en-GB" sz="2000" dirty="0" err="1" smtClean="0"/>
              <a:t>dalam</a:t>
            </a:r>
            <a:r>
              <a:rPr lang="en-GB" sz="2000" dirty="0" smtClean="0"/>
              <a:t> </a:t>
            </a:r>
            <a:r>
              <a:rPr lang="en-GB" sz="2000" dirty="0" err="1" smtClean="0"/>
              <a:t>pembelajaran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0464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Audio (Radio)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Radio broadcasting </a:t>
            </a:r>
            <a:r>
              <a:rPr lang="en-GB" dirty="0" err="1"/>
              <a:t>adalah</a:t>
            </a:r>
            <a:r>
              <a:rPr lang="en-GB" dirty="0"/>
              <a:t> media </a:t>
            </a:r>
            <a:r>
              <a:rPr lang="en-GB" dirty="0" err="1"/>
              <a:t>dengar</a:t>
            </a:r>
            <a:r>
              <a:rPr lang="en-GB" dirty="0"/>
              <a:t>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dimanfaatkan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media </a:t>
            </a:r>
            <a:r>
              <a:rPr lang="en-GB" dirty="0" err="1"/>
              <a:t>pembelajaran</a:t>
            </a:r>
            <a:r>
              <a:rPr lang="en-GB" dirty="0"/>
              <a:t>, </a:t>
            </a:r>
            <a:r>
              <a:rPr lang="en-GB" dirty="0" err="1"/>
              <a:t>dengan</a:t>
            </a:r>
            <a:r>
              <a:rPr lang="en-GB" dirty="0"/>
              <a:t> radio </a:t>
            </a:r>
            <a:r>
              <a:rPr lang="en-GB" dirty="0" err="1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 </a:t>
            </a:r>
            <a:r>
              <a:rPr lang="en-GB" dirty="0" err="1"/>
              <a:t>bisa</a:t>
            </a:r>
            <a:r>
              <a:rPr lang="en-GB" dirty="0"/>
              <a:t> </a:t>
            </a:r>
            <a:r>
              <a:rPr lang="en-GB" dirty="0" err="1"/>
              <a:t>belajar</a:t>
            </a:r>
            <a:r>
              <a:rPr lang="en-GB" dirty="0"/>
              <a:t> </a:t>
            </a:r>
            <a:r>
              <a:rPr lang="en-GB" dirty="0" err="1"/>
              <a:t>sesuatu</a:t>
            </a:r>
            <a:r>
              <a:rPr lang="en-GB" dirty="0"/>
              <a:t>. </a:t>
            </a:r>
          </a:p>
          <a:p>
            <a:r>
              <a:rPr lang="en-GB" dirty="0"/>
              <a:t>Program radio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dirancang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ajar, </a:t>
            </a:r>
            <a:r>
              <a:rPr lang="en-GB" dirty="0" err="1"/>
              <a:t>misalnya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jam </a:t>
            </a:r>
            <a:r>
              <a:rPr lang="en-GB" dirty="0" err="1"/>
              <a:t>tertentu</a:t>
            </a:r>
            <a:r>
              <a:rPr lang="en-GB" dirty="0"/>
              <a:t> guru </a:t>
            </a:r>
            <a:r>
              <a:rPr lang="en-GB" dirty="0" err="1"/>
              <a:t>merencanakan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pogram</a:t>
            </a:r>
            <a:r>
              <a:rPr lang="en-GB" dirty="0"/>
              <a:t> </a:t>
            </a:r>
            <a:r>
              <a:rPr lang="en-GB" dirty="0" err="1"/>
              <a:t>pembelajaran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radio. </a:t>
            </a:r>
            <a:r>
              <a:rPr lang="en-GB" dirty="0" err="1"/>
              <a:t>Misalnya</a:t>
            </a:r>
            <a:r>
              <a:rPr lang="en-GB" dirty="0"/>
              <a:t> </a:t>
            </a:r>
            <a:r>
              <a:rPr lang="en-GB" dirty="0" err="1"/>
              <a:t>mendengarkan</a:t>
            </a:r>
            <a:r>
              <a:rPr lang="en-GB" dirty="0"/>
              <a:t> </a:t>
            </a:r>
            <a:r>
              <a:rPr lang="en-GB" dirty="0" err="1"/>
              <a:t>berita</a:t>
            </a:r>
            <a:r>
              <a:rPr lang="en-GB" dirty="0"/>
              <a:t> </a:t>
            </a:r>
            <a:r>
              <a:rPr lang="en-GB" dirty="0" err="1"/>
              <a:t>siaran</a:t>
            </a:r>
            <a:r>
              <a:rPr lang="en-GB" dirty="0"/>
              <a:t> </a:t>
            </a:r>
            <a:r>
              <a:rPr lang="en-GB" dirty="0" err="1"/>
              <a:t>langsung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kejadian</a:t>
            </a:r>
            <a:r>
              <a:rPr lang="en-GB" dirty="0"/>
              <a:t>/</a:t>
            </a:r>
            <a:r>
              <a:rPr lang="en-GB" dirty="0" err="1"/>
              <a:t>fakta</a:t>
            </a:r>
            <a:r>
              <a:rPr lang="en-GB" dirty="0"/>
              <a:t> yang </a:t>
            </a:r>
            <a:r>
              <a:rPr lang="en-GB" dirty="0" err="1"/>
              <a:t>sedang</a:t>
            </a:r>
            <a:r>
              <a:rPr lang="en-GB" dirty="0"/>
              <a:t> </a:t>
            </a:r>
            <a:r>
              <a:rPr lang="en-GB" dirty="0" err="1"/>
              <a:t>berlangsung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358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Audio Visual (FILM/Video)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Program video/film </a:t>
            </a:r>
            <a:r>
              <a:rPr lang="en-GB" dirty="0" err="1"/>
              <a:t>biasanya</a:t>
            </a:r>
            <a:r>
              <a:rPr lang="en-GB" dirty="0"/>
              <a:t> </a:t>
            </a:r>
            <a:r>
              <a:rPr lang="en-GB" dirty="0" err="1"/>
              <a:t>disebut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bantu </a:t>
            </a:r>
            <a:r>
              <a:rPr lang="en-GB" dirty="0" err="1"/>
              <a:t>pandang</a:t>
            </a:r>
            <a:r>
              <a:rPr lang="en-GB" dirty="0"/>
              <a:t> </a:t>
            </a:r>
            <a:r>
              <a:rPr lang="en-GB" dirty="0" err="1"/>
              <a:t>dengar</a:t>
            </a:r>
            <a:r>
              <a:rPr lang="en-GB" dirty="0"/>
              <a:t> (audio visual aids / audio visual media).</a:t>
            </a:r>
          </a:p>
          <a:p>
            <a:r>
              <a:rPr lang="en-GB" dirty="0" err="1"/>
              <a:t>Umumnya</a:t>
            </a:r>
            <a:r>
              <a:rPr lang="en-GB" dirty="0"/>
              <a:t> program video </a:t>
            </a:r>
            <a:r>
              <a:rPr lang="en-GB" dirty="0" err="1"/>
              <a:t>dibuat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rancangan</a:t>
            </a:r>
            <a:r>
              <a:rPr lang="en-GB" dirty="0"/>
              <a:t> </a:t>
            </a:r>
            <a:r>
              <a:rPr lang="en-GB" dirty="0" err="1"/>
              <a:t>lengkap</a:t>
            </a:r>
            <a:r>
              <a:rPr lang="en-GB" dirty="0"/>
              <a:t>,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akhir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penayangan</a:t>
            </a:r>
            <a:r>
              <a:rPr lang="en-GB" dirty="0"/>
              <a:t> video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menguasai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kompetensi</a:t>
            </a:r>
            <a:r>
              <a:rPr lang="en-GB" dirty="0"/>
              <a:t> </a:t>
            </a:r>
            <a:r>
              <a:rPr lang="en-GB" dirty="0" err="1"/>
              <a:t>dasar</a:t>
            </a:r>
            <a:r>
              <a:rPr lang="en-GB" dirty="0"/>
              <a:t>. </a:t>
            </a:r>
          </a:p>
          <a:p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tidaknya</a:t>
            </a:r>
            <a:r>
              <a:rPr lang="en-GB" dirty="0"/>
              <a:t> program video </a:t>
            </a:r>
            <a:r>
              <a:rPr lang="en-GB" dirty="0" err="1"/>
              <a:t>tentu</a:t>
            </a:r>
            <a:r>
              <a:rPr lang="en-GB" dirty="0"/>
              <a:t> </a:t>
            </a:r>
            <a:r>
              <a:rPr lang="en-GB" dirty="0" err="1"/>
              <a:t>saja</a:t>
            </a:r>
            <a:r>
              <a:rPr lang="en-GB" dirty="0"/>
              <a:t> </a:t>
            </a:r>
            <a:r>
              <a:rPr lang="en-GB" dirty="0" err="1"/>
              <a:t>tergantung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desain</a:t>
            </a:r>
            <a:r>
              <a:rPr lang="en-GB" dirty="0"/>
              <a:t> </a:t>
            </a:r>
            <a:r>
              <a:rPr lang="en-GB" dirty="0" err="1"/>
              <a:t>awalnya</a:t>
            </a:r>
            <a:r>
              <a:rPr lang="en-GB" dirty="0"/>
              <a:t>,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analisis</a:t>
            </a:r>
            <a:r>
              <a:rPr lang="en-GB" dirty="0"/>
              <a:t> </a:t>
            </a:r>
            <a:r>
              <a:rPr lang="en-GB" dirty="0" err="1"/>
              <a:t>kurikulum</a:t>
            </a:r>
            <a:r>
              <a:rPr lang="en-GB" dirty="0"/>
              <a:t>, </a:t>
            </a:r>
            <a:r>
              <a:rPr lang="en-GB" dirty="0" err="1"/>
              <a:t>skema</a:t>
            </a:r>
            <a:r>
              <a:rPr lang="en-GB" dirty="0"/>
              <a:t> yang </a:t>
            </a:r>
            <a:r>
              <a:rPr lang="en-GB" dirty="0" err="1"/>
              <a:t>menunjukkan</a:t>
            </a:r>
            <a:r>
              <a:rPr lang="en-GB" dirty="0"/>
              <a:t> </a:t>
            </a:r>
            <a:r>
              <a:rPr lang="en-GB" dirty="0" err="1"/>
              <a:t>sekuensi</a:t>
            </a:r>
            <a:r>
              <a:rPr lang="en-GB" dirty="0"/>
              <a:t> (</a:t>
            </a:r>
            <a:r>
              <a:rPr lang="en-GB" dirty="0" err="1"/>
              <a:t>dikenal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skenario</a:t>
            </a:r>
            <a:r>
              <a:rPr lang="en-GB" dirty="0"/>
              <a:t>)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program video/film, </a:t>
            </a:r>
            <a:r>
              <a:rPr lang="en-GB" dirty="0" err="1"/>
              <a:t>skrip</a:t>
            </a:r>
            <a:r>
              <a:rPr lang="en-GB" dirty="0"/>
              <a:t>, </a:t>
            </a:r>
            <a:r>
              <a:rPr lang="en-GB" dirty="0" err="1"/>
              <a:t>pengambilan</a:t>
            </a:r>
            <a:r>
              <a:rPr lang="en-GB" dirty="0"/>
              <a:t> 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proses </a:t>
            </a:r>
            <a:r>
              <a:rPr lang="en-GB" dirty="0" err="1"/>
              <a:t>editingnya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8946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Audio Visual (Orang/</a:t>
            </a:r>
            <a:r>
              <a:rPr lang="en-GB" dirty="0" err="1" smtClean="0"/>
              <a:t>Narasumber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Orang </a:t>
            </a:r>
            <a:r>
              <a:rPr lang="en-GB" dirty="0" err="1"/>
              <a:t>sebagai</a:t>
            </a:r>
            <a:r>
              <a:rPr lang="en-GB" dirty="0"/>
              <a:t> media </a:t>
            </a:r>
            <a:r>
              <a:rPr lang="en-GB" dirty="0" err="1"/>
              <a:t>belajar</a:t>
            </a:r>
            <a:r>
              <a:rPr lang="en-GB" dirty="0"/>
              <a:t>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dipandang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didengar</a:t>
            </a:r>
            <a:r>
              <a:rPr lang="en-GB" dirty="0"/>
              <a:t>,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orang </a:t>
            </a:r>
            <a:r>
              <a:rPr lang="en-GB" dirty="0" err="1"/>
              <a:t>seseorang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belajar</a:t>
            </a:r>
            <a:r>
              <a:rPr lang="en-GB" dirty="0"/>
              <a:t> </a:t>
            </a:r>
            <a:r>
              <a:rPr lang="en-GB" dirty="0" err="1"/>
              <a:t>misalnya</a:t>
            </a:r>
            <a:r>
              <a:rPr lang="en-GB" dirty="0"/>
              <a:t> </a:t>
            </a:r>
            <a:r>
              <a:rPr lang="en-GB" dirty="0" err="1"/>
              <a:t>karena</a:t>
            </a:r>
            <a:r>
              <a:rPr lang="en-GB" dirty="0"/>
              <a:t> orang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keterampilan</a:t>
            </a:r>
            <a:r>
              <a:rPr lang="en-GB" dirty="0"/>
              <a:t> </a:t>
            </a:r>
            <a:r>
              <a:rPr lang="en-GB" dirty="0" err="1"/>
              <a:t>khusus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. </a:t>
            </a:r>
          </a:p>
          <a:p>
            <a:r>
              <a:rPr lang="en-GB" dirty="0"/>
              <a:t>Agar orang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dijadikan</a:t>
            </a:r>
            <a:r>
              <a:rPr lang="en-GB" dirty="0"/>
              <a:t> media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rancangan</a:t>
            </a:r>
            <a:r>
              <a:rPr lang="en-GB" dirty="0"/>
              <a:t> </a:t>
            </a:r>
            <a:r>
              <a:rPr lang="en-GB" dirty="0" err="1"/>
              <a:t>tertulis</a:t>
            </a:r>
            <a:r>
              <a:rPr lang="en-GB" dirty="0"/>
              <a:t> </a:t>
            </a:r>
            <a:r>
              <a:rPr lang="en-GB" dirty="0" err="1"/>
              <a:t>diturunkan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kompetensi</a:t>
            </a:r>
            <a:r>
              <a:rPr lang="en-GB" dirty="0"/>
              <a:t> </a:t>
            </a:r>
            <a:r>
              <a:rPr lang="en-GB" dirty="0" err="1"/>
              <a:t>dasar</a:t>
            </a:r>
            <a:r>
              <a:rPr lang="en-GB" dirty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dibuat</a:t>
            </a:r>
            <a:r>
              <a:rPr lang="en-GB" dirty="0"/>
              <a:t>. </a:t>
            </a:r>
            <a:r>
              <a:rPr lang="en-GB" dirty="0" err="1"/>
              <a:t>Rancangan</a:t>
            </a:r>
            <a:r>
              <a:rPr lang="en-GB" dirty="0"/>
              <a:t> yang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mendapatkan</a:t>
            </a:r>
            <a:r>
              <a:rPr lang="en-GB" dirty="0"/>
              <a:t> </a:t>
            </a:r>
            <a:r>
              <a:rPr lang="en-GB" dirty="0" err="1"/>
              <a:t>hasit</a:t>
            </a:r>
            <a:r>
              <a:rPr lang="en-GB" dirty="0"/>
              <a:t> </a:t>
            </a:r>
            <a:r>
              <a:rPr lang="en-GB" dirty="0" err="1"/>
              <a:t>belajar</a:t>
            </a:r>
            <a:r>
              <a:rPr lang="en-GB" dirty="0"/>
              <a:t> yang </a:t>
            </a:r>
            <a:r>
              <a:rPr lang="en-GB" dirty="0" err="1"/>
              <a:t>baik</a:t>
            </a:r>
            <a:r>
              <a:rPr lang="en-GB" dirty="0"/>
              <a:t> pula. </a:t>
            </a:r>
          </a:p>
          <a:p>
            <a:r>
              <a:rPr lang="en-GB" dirty="0" err="1"/>
              <a:t>Penggunaannya</a:t>
            </a:r>
            <a:r>
              <a:rPr lang="en-GB" dirty="0"/>
              <a:t> </a:t>
            </a:r>
            <a:r>
              <a:rPr lang="en-GB" dirty="0" err="1"/>
              <a:t>dikombinasikan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</a:t>
            </a:r>
            <a:r>
              <a:rPr lang="en-GB" dirty="0" err="1"/>
              <a:t>tertulis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2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Pertimbangan</a:t>
            </a:r>
            <a:r>
              <a:rPr lang="en-GB" dirty="0"/>
              <a:t> PEMILIHAN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TUJUAN PEMBELAJARAN</a:t>
            </a:r>
          </a:p>
          <a:p>
            <a:r>
              <a:rPr lang="en-GB" dirty="0"/>
              <a:t>KEEFEKTIFAN </a:t>
            </a:r>
          </a:p>
          <a:p>
            <a:r>
              <a:rPr lang="en-GB" dirty="0"/>
              <a:t>PESERTA DIDIK</a:t>
            </a:r>
          </a:p>
          <a:p>
            <a:r>
              <a:rPr lang="en-GB" dirty="0"/>
              <a:t>KETERSEDIAAN</a:t>
            </a:r>
          </a:p>
          <a:p>
            <a:r>
              <a:rPr lang="en-GB" dirty="0"/>
              <a:t>KUALITAS TEKNIS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BIAYA</a:t>
            </a:r>
          </a:p>
          <a:p>
            <a:r>
              <a:rPr lang="en-GB" dirty="0"/>
              <a:t>FLEKSIBILITAS</a:t>
            </a:r>
          </a:p>
          <a:p>
            <a:r>
              <a:rPr lang="en-GB" dirty="0"/>
              <a:t>KENYAMANAN / AMAN</a:t>
            </a:r>
          </a:p>
          <a:p>
            <a:r>
              <a:rPr lang="en-GB" dirty="0"/>
              <a:t>KEMAMPUAN PENGGUNA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Prinsip psikologi dalam pemilihan dan penggunaan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Motivasi</a:t>
            </a:r>
            <a:endParaRPr lang="en-GB" dirty="0"/>
          </a:p>
          <a:p>
            <a:r>
              <a:rPr lang="en-GB" dirty="0" err="1"/>
              <a:t>Perbedaan</a:t>
            </a:r>
            <a:r>
              <a:rPr lang="en-GB" dirty="0"/>
              <a:t> individual</a:t>
            </a:r>
          </a:p>
          <a:p>
            <a:r>
              <a:rPr lang="en-GB" dirty="0" err="1"/>
              <a:t>Tujuan</a:t>
            </a:r>
            <a:r>
              <a:rPr lang="en-GB" dirty="0"/>
              <a:t> </a:t>
            </a:r>
            <a:r>
              <a:rPr lang="en-GB" dirty="0" err="1"/>
              <a:t>pembelajaran</a:t>
            </a:r>
            <a:endParaRPr lang="en-GB" dirty="0"/>
          </a:p>
          <a:p>
            <a:r>
              <a:rPr lang="en-GB" dirty="0" err="1"/>
              <a:t>Emosi</a:t>
            </a:r>
            <a:endParaRPr lang="en-GB" dirty="0"/>
          </a:p>
          <a:p>
            <a:r>
              <a:rPr lang="en-GB" dirty="0" err="1"/>
              <a:t>Partisipasi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Umpan</a:t>
            </a:r>
            <a:r>
              <a:rPr lang="en-GB" dirty="0"/>
              <a:t> </a:t>
            </a:r>
            <a:r>
              <a:rPr lang="en-GB" dirty="0" err="1"/>
              <a:t>balik</a:t>
            </a:r>
            <a:endParaRPr lang="en-GB" dirty="0"/>
          </a:p>
          <a:p>
            <a:r>
              <a:rPr lang="en-GB" dirty="0" err="1"/>
              <a:t>Penguatan</a:t>
            </a:r>
            <a:endParaRPr lang="en-GB" dirty="0"/>
          </a:p>
          <a:p>
            <a:r>
              <a:rPr lang="en-GB" dirty="0" err="1"/>
              <a:t>Latihan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pengulangan</a:t>
            </a:r>
            <a:endParaRPr lang="en-GB" dirty="0"/>
          </a:p>
          <a:p>
            <a:r>
              <a:rPr lang="en-GB" dirty="0" err="1"/>
              <a:t>penerapan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44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Kriteria</a:t>
            </a:r>
            <a:r>
              <a:rPr lang="en-GB" dirty="0"/>
              <a:t> </a:t>
            </a:r>
            <a:r>
              <a:rPr lang="en-GB" dirty="0" err="1"/>
              <a:t>Pemilihan</a:t>
            </a:r>
            <a:r>
              <a:rPr lang="en-GB" dirty="0"/>
              <a:t>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tujuan</a:t>
            </a:r>
            <a:r>
              <a:rPr lang="en-GB" dirty="0"/>
              <a:t> yang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dicapai</a:t>
            </a:r>
            <a:endParaRPr lang="en-GB" dirty="0"/>
          </a:p>
          <a:p>
            <a:r>
              <a:rPr lang="en-GB" dirty="0" err="1"/>
              <a:t>Tepat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mendukung</a:t>
            </a:r>
            <a:r>
              <a:rPr lang="en-GB" dirty="0"/>
              <a:t> </a:t>
            </a:r>
            <a:r>
              <a:rPr lang="en-GB" dirty="0" err="1"/>
              <a:t>isi</a:t>
            </a:r>
            <a:r>
              <a:rPr lang="en-GB" dirty="0"/>
              <a:t> </a:t>
            </a:r>
            <a:r>
              <a:rPr lang="en-GB" dirty="0" err="1"/>
              <a:t>pelajaran</a:t>
            </a:r>
            <a:r>
              <a:rPr lang="en-GB" dirty="0"/>
              <a:t> yang </a:t>
            </a:r>
            <a:r>
              <a:rPr lang="en-GB" dirty="0" err="1"/>
              <a:t>sifatnya</a:t>
            </a:r>
            <a:r>
              <a:rPr lang="en-GB" dirty="0"/>
              <a:t> </a:t>
            </a:r>
            <a:r>
              <a:rPr lang="en-GB" dirty="0" err="1"/>
              <a:t>fakta</a:t>
            </a:r>
            <a:r>
              <a:rPr lang="en-GB" dirty="0"/>
              <a:t>, </a:t>
            </a:r>
            <a:r>
              <a:rPr lang="en-GB" dirty="0" err="1"/>
              <a:t>konsep</a:t>
            </a:r>
            <a:r>
              <a:rPr lang="en-GB" dirty="0"/>
              <a:t>, </a:t>
            </a:r>
            <a:r>
              <a:rPr lang="en-GB" dirty="0" err="1"/>
              <a:t>prinsip</a:t>
            </a:r>
            <a:r>
              <a:rPr lang="en-GB" dirty="0"/>
              <a:t>,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generalisasi</a:t>
            </a:r>
            <a:endParaRPr lang="en-GB" dirty="0"/>
          </a:p>
          <a:p>
            <a:r>
              <a:rPr lang="en-GB" dirty="0" err="1"/>
              <a:t>Praktis</a:t>
            </a:r>
            <a:r>
              <a:rPr lang="en-GB" dirty="0"/>
              <a:t>, </a:t>
            </a:r>
            <a:r>
              <a:rPr lang="en-GB" dirty="0" err="1"/>
              <a:t>luwes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bertahan</a:t>
            </a:r>
            <a:endParaRPr lang="en-GB" dirty="0"/>
          </a:p>
          <a:p>
            <a:r>
              <a:rPr lang="en-GB" dirty="0"/>
              <a:t>Guru </a:t>
            </a:r>
            <a:r>
              <a:rPr lang="en-GB" dirty="0" err="1"/>
              <a:t>terampil</a:t>
            </a:r>
            <a:r>
              <a:rPr lang="en-GB" dirty="0"/>
              <a:t> </a:t>
            </a:r>
            <a:r>
              <a:rPr lang="en-GB" dirty="0" err="1"/>
              <a:t>menggunakannya</a:t>
            </a:r>
            <a:endParaRPr lang="en-GB" dirty="0"/>
          </a:p>
          <a:p>
            <a:r>
              <a:rPr lang="en-GB" dirty="0" err="1"/>
              <a:t>Pengelompokan</a:t>
            </a:r>
            <a:r>
              <a:rPr lang="en-GB" dirty="0"/>
              <a:t> </a:t>
            </a:r>
            <a:r>
              <a:rPr lang="en-GB" dirty="0" err="1"/>
              <a:t>sasaran</a:t>
            </a:r>
            <a:endParaRPr lang="en-GB" dirty="0"/>
          </a:p>
          <a:p>
            <a:r>
              <a:rPr lang="en-GB" dirty="0" err="1"/>
              <a:t>Mutu</a:t>
            </a:r>
            <a:r>
              <a:rPr lang="en-GB" dirty="0"/>
              <a:t> </a:t>
            </a:r>
            <a:r>
              <a:rPr lang="en-GB" dirty="0" err="1"/>
              <a:t>teknis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289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Perencanaan</a:t>
            </a:r>
            <a:r>
              <a:rPr lang="en-GB" dirty="0"/>
              <a:t> media yang </a:t>
            </a:r>
            <a:r>
              <a:rPr lang="en-GB" dirty="0" err="1"/>
              <a:t>efektif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Menganalisa</a:t>
            </a:r>
            <a:r>
              <a:rPr lang="en-GB" dirty="0"/>
              <a:t> </a:t>
            </a:r>
            <a:r>
              <a:rPr lang="en-GB" dirty="0" err="1"/>
              <a:t>karateristik</a:t>
            </a:r>
            <a:r>
              <a:rPr lang="en-GB" dirty="0"/>
              <a:t> </a:t>
            </a:r>
            <a:r>
              <a:rPr lang="en-GB" dirty="0" err="1"/>
              <a:t>umum</a:t>
            </a:r>
            <a:endParaRPr lang="en-GB" dirty="0"/>
          </a:p>
          <a:p>
            <a:r>
              <a:rPr lang="en-GB" dirty="0" err="1"/>
              <a:t>Merumuskan</a:t>
            </a:r>
            <a:r>
              <a:rPr lang="en-GB" dirty="0"/>
              <a:t> </a:t>
            </a:r>
            <a:r>
              <a:rPr lang="en-GB" dirty="0" err="1"/>
              <a:t>tujuan</a:t>
            </a:r>
            <a:r>
              <a:rPr lang="en-GB" dirty="0"/>
              <a:t> </a:t>
            </a:r>
            <a:r>
              <a:rPr lang="en-GB" dirty="0" err="1"/>
              <a:t>pengajaran</a:t>
            </a:r>
            <a:endParaRPr lang="en-GB" dirty="0"/>
          </a:p>
          <a:p>
            <a:r>
              <a:rPr lang="en-GB" dirty="0" err="1"/>
              <a:t>Memilih</a:t>
            </a:r>
            <a:r>
              <a:rPr lang="en-GB" dirty="0"/>
              <a:t>, </a:t>
            </a:r>
            <a:r>
              <a:rPr lang="en-GB" dirty="0" err="1"/>
              <a:t>memodifikasi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mengembangkan</a:t>
            </a:r>
            <a:r>
              <a:rPr lang="en-GB" dirty="0"/>
              <a:t> </a:t>
            </a:r>
            <a:r>
              <a:rPr lang="en-GB" dirty="0" err="1"/>
              <a:t>materi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media yang </a:t>
            </a:r>
            <a:r>
              <a:rPr lang="en-GB" dirty="0" err="1"/>
              <a:t>tepat</a:t>
            </a:r>
            <a:r>
              <a:rPr lang="en-GB" dirty="0"/>
              <a:t>.</a:t>
            </a:r>
          </a:p>
          <a:p>
            <a:r>
              <a:rPr lang="en-GB" dirty="0" err="1"/>
              <a:t>Mengunakan</a:t>
            </a:r>
            <a:r>
              <a:rPr lang="en-GB" dirty="0"/>
              <a:t> </a:t>
            </a:r>
            <a:r>
              <a:rPr lang="en-GB" dirty="0" err="1"/>
              <a:t>materi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media</a:t>
            </a:r>
          </a:p>
          <a:p>
            <a:r>
              <a:rPr lang="en-GB" dirty="0" err="1"/>
              <a:t>Meminta</a:t>
            </a:r>
            <a:r>
              <a:rPr lang="en-GB" dirty="0"/>
              <a:t> </a:t>
            </a:r>
            <a:r>
              <a:rPr lang="en-GB" dirty="0" err="1"/>
              <a:t>umpan</a:t>
            </a:r>
            <a:r>
              <a:rPr lang="en-GB" dirty="0"/>
              <a:t> </a:t>
            </a:r>
            <a:r>
              <a:rPr lang="en-GB" dirty="0" err="1"/>
              <a:t>balik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siswa</a:t>
            </a:r>
            <a:endParaRPr lang="en-GB" dirty="0"/>
          </a:p>
          <a:p>
            <a:r>
              <a:rPr lang="en-GB" dirty="0" err="1"/>
              <a:t>Mengevaluasi</a:t>
            </a:r>
            <a:r>
              <a:rPr lang="en-GB" dirty="0"/>
              <a:t> proses </a:t>
            </a:r>
            <a:r>
              <a:rPr lang="en-GB" dirty="0" err="1" smtClean="0"/>
              <a:t>belajar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14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lihat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kerjakan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paham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 </a:t>
            </a:r>
            <a:r>
              <a:rPr lang="en-GB" sz="2000" i="1" dirty="0" err="1" smtClean="0"/>
              <a:t>confusius</a:t>
            </a:r>
            <a:endParaRPr lang="en-GB" sz="2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733863" y="3365557"/>
            <a:ext cx="7120846" cy="548968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Pentingnya</a:t>
            </a:r>
            <a:r>
              <a:rPr lang="en-GB" sz="2400" dirty="0" smtClean="0"/>
              <a:t> Media </a:t>
            </a:r>
            <a:r>
              <a:rPr lang="en-GB" sz="2400" dirty="0" err="1" smtClean="0"/>
              <a:t>Pembelajaran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76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Macam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Jenis</a:t>
            </a:r>
            <a:r>
              <a:rPr lang="en-GB" dirty="0" smtClean="0"/>
              <a:t> Media </a:t>
            </a:r>
            <a:r>
              <a:rPr lang="en-GB" dirty="0" err="1" smtClean="0"/>
              <a:t>Pembelajaran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3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Macam</a:t>
            </a:r>
            <a:r>
              <a:rPr lang="en-GB" dirty="0" smtClean="0"/>
              <a:t> Media </a:t>
            </a:r>
            <a:r>
              <a:rPr lang="en-GB" sz="2000" dirty="0" smtClean="0"/>
              <a:t>(</a:t>
            </a:r>
            <a:r>
              <a:rPr lang="en-GB" sz="2000" dirty="0" err="1" smtClean="0"/>
              <a:t>Bretz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Media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didengar</a:t>
            </a:r>
            <a:r>
              <a:rPr lang="en-GB" dirty="0"/>
              <a:t> (audio), </a:t>
            </a:r>
          </a:p>
          <a:p>
            <a:r>
              <a:rPr lang="en-GB" dirty="0"/>
              <a:t>Media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dilihat</a:t>
            </a:r>
            <a:r>
              <a:rPr lang="en-GB" dirty="0"/>
              <a:t> (visual), </a:t>
            </a:r>
          </a:p>
          <a:p>
            <a:r>
              <a:rPr lang="en-GB" dirty="0"/>
              <a:t>Media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bergerak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 descr="http://purwamedia.files.wordpress.com/2012/08/tv.jpg?w=5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68" y="4020344"/>
            <a:ext cx="1564481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-ClxaRuhm6g/Ujt4hTf080I/AAAAAAAAAHQ/mUNBeQx3ODE/s1600/Multim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4020344"/>
            <a:ext cx="2686319" cy="26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elangimainan.com/wp-content/uploads/2013/03/Alat-peraga-T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98" y="4020345"/>
            <a:ext cx="2864644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Macam</a:t>
            </a:r>
            <a:r>
              <a:rPr lang="en-GB" dirty="0" smtClean="0"/>
              <a:t> Media </a:t>
            </a:r>
            <a:r>
              <a:rPr lang="en-GB" sz="2400" dirty="0" smtClean="0"/>
              <a:t>(</a:t>
            </a:r>
            <a:r>
              <a:rPr lang="en-GB" sz="2400" dirty="0" err="1" smtClean="0"/>
              <a:t>Indera</a:t>
            </a:r>
            <a:r>
              <a:rPr lang="en-GB" sz="2400" dirty="0" smtClean="0"/>
              <a:t> </a:t>
            </a:r>
            <a:r>
              <a:rPr lang="en-GB" sz="2400" dirty="0" err="1" smtClean="0"/>
              <a:t>Manusia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Media Audio </a:t>
            </a:r>
            <a:endParaRPr lang="en-GB" dirty="0" smtClean="0"/>
          </a:p>
          <a:p>
            <a:pPr lvl="1"/>
            <a:r>
              <a:rPr lang="en-GB" dirty="0" smtClean="0"/>
              <a:t>Radio</a:t>
            </a:r>
            <a:r>
              <a:rPr lang="en-GB" dirty="0"/>
              <a:t>, Tape, </a:t>
            </a:r>
            <a:r>
              <a:rPr lang="en-GB" dirty="0" err="1"/>
              <a:t>Suara</a:t>
            </a:r>
            <a:r>
              <a:rPr lang="en-GB" dirty="0"/>
              <a:t> Guru  </a:t>
            </a:r>
          </a:p>
          <a:p>
            <a:r>
              <a:rPr lang="en-GB" dirty="0"/>
              <a:t>Media </a:t>
            </a:r>
            <a:r>
              <a:rPr lang="en-GB" dirty="0" smtClean="0"/>
              <a:t>Visual</a:t>
            </a:r>
          </a:p>
          <a:p>
            <a:pPr lvl="1"/>
            <a:r>
              <a:rPr lang="en-GB" dirty="0" err="1" smtClean="0"/>
              <a:t>Gambar</a:t>
            </a:r>
            <a:r>
              <a:rPr lang="en-GB" dirty="0"/>
              <a:t>, </a:t>
            </a:r>
            <a:r>
              <a:rPr lang="en-GB" dirty="0" err="1"/>
              <a:t>Foto</a:t>
            </a:r>
            <a:r>
              <a:rPr lang="en-GB" dirty="0"/>
              <a:t>, Chart, Film Slide, </a:t>
            </a:r>
            <a:r>
              <a:rPr lang="en-GB" dirty="0" err="1" smtClean="0"/>
              <a:t>Transparansi</a:t>
            </a:r>
            <a:endParaRPr lang="en-GB" dirty="0"/>
          </a:p>
          <a:p>
            <a:r>
              <a:rPr lang="en-GB" dirty="0"/>
              <a:t>Media Audio </a:t>
            </a:r>
            <a:r>
              <a:rPr lang="en-GB" dirty="0" smtClean="0"/>
              <a:t>Visual</a:t>
            </a:r>
          </a:p>
          <a:p>
            <a:pPr lvl="1"/>
            <a:r>
              <a:rPr lang="en-GB" dirty="0" smtClean="0"/>
              <a:t>TV</a:t>
            </a:r>
            <a:r>
              <a:rPr lang="en-GB" dirty="0"/>
              <a:t>, Video, VCD,</a:t>
            </a:r>
          </a:p>
          <a:p>
            <a:r>
              <a:rPr lang="en-GB" dirty="0"/>
              <a:t>Touch (</a:t>
            </a:r>
            <a:r>
              <a:rPr lang="en-GB" dirty="0" err="1" smtClean="0"/>
              <a:t>sentuhan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Kain</a:t>
            </a:r>
            <a:r>
              <a:rPr lang="en-GB" dirty="0"/>
              <a:t>, </a:t>
            </a:r>
            <a:r>
              <a:rPr lang="en-GB" dirty="0" err="1"/>
              <a:t>Tekstile</a:t>
            </a:r>
            <a:r>
              <a:rPr lang="en-GB" dirty="0"/>
              <a:t>, </a:t>
            </a:r>
            <a:r>
              <a:rPr lang="en-GB" dirty="0" err="1"/>
              <a:t>dll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http://www.bpkpenabur.or.id/userfiles/image/SDK%20Penabur%20Bks/teacher-reading-students-EDS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33" y="2249488"/>
            <a:ext cx="21431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2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</a:t>
            </a:r>
            <a:r>
              <a:rPr lang="en-GB" dirty="0" err="1" smtClean="0"/>
              <a:t>Cetak</a:t>
            </a:r>
            <a:r>
              <a:rPr lang="en-GB" dirty="0" smtClean="0"/>
              <a:t> (</a:t>
            </a:r>
            <a:r>
              <a:rPr lang="en-GB" dirty="0" err="1" smtClean="0"/>
              <a:t>Keunggulan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err="1" smtClean="0"/>
              <a:t>Biaya</a:t>
            </a:r>
            <a:r>
              <a:rPr lang="en-GB" sz="1800" dirty="0" smtClean="0"/>
              <a:t> </a:t>
            </a: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pengadaannya</a:t>
            </a:r>
            <a:r>
              <a:rPr lang="en-GB" sz="1800" dirty="0"/>
              <a:t> </a:t>
            </a:r>
            <a:r>
              <a:rPr lang="en-GB" sz="1800" dirty="0" err="1"/>
              <a:t>relatif</a:t>
            </a:r>
            <a:r>
              <a:rPr lang="en-GB" sz="1800" dirty="0"/>
              <a:t> </a:t>
            </a:r>
            <a:r>
              <a:rPr lang="en-GB" sz="1800" dirty="0" err="1"/>
              <a:t>sedikit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Bahan</a:t>
            </a:r>
            <a:r>
              <a:rPr lang="en-GB" sz="1800" dirty="0"/>
              <a:t> </a:t>
            </a:r>
            <a:r>
              <a:rPr lang="en-GB" sz="1800" dirty="0" err="1"/>
              <a:t>tertulis</a:t>
            </a:r>
            <a:r>
              <a:rPr lang="en-GB" sz="1800" dirty="0"/>
              <a:t> </a:t>
            </a:r>
            <a:r>
              <a:rPr lang="en-GB" sz="1800" dirty="0" err="1"/>
              <a:t>cepat</a:t>
            </a:r>
            <a:r>
              <a:rPr lang="en-GB" sz="1800" dirty="0"/>
              <a:t> </a:t>
            </a:r>
            <a:r>
              <a:rPr lang="en-GB" sz="1800" dirty="0" err="1"/>
              <a:t>digunakan</a:t>
            </a:r>
            <a:r>
              <a:rPr lang="en-GB" sz="1800" dirty="0"/>
              <a:t> </a:t>
            </a:r>
            <a:r>
              <a:rPr lang="en-GB" sz="1800" dirty="0" err="1"/>
              <a:t>dan</a:t>
            </a:r>
            <a:r>
              <a:rPr lang="en-GB" sz="1800" dirty="0"/>
              <a:t>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dipindah­pindah</a:t>
            </a:r>
            <a:r>
              <a:rPr lang="en-GB" sz="1800" dirty="0"/>
              <a:t> </a:t>
            </a:r>
            <a:r>
              <a:rPr lang="en-GB" sz="1800" dirty="0" err="1"/>
              <a:t>secara</a:t>
            </a:r>
            <a:r>
              <a:rPr lang="en-GB" sz="1800" dirty="0"/>
              <a:t> </a:t>
            </a:r>
            <a:r>
              <a:rPr lang="en-GB" sz="1800" dirty="0" err="1"/>
              <a:t>mudah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Susunannya</a:t>
            </a:r>
            <a:r>
              <a:rPr lang="en-GB" sz="1800" dirty="0"/>
              <a:t> </a:t>
            </a:r>
            <a:r>
              <a:rPr lang="en-GB" sz="1800" dirty="0" err="1"/>
              <a:t>menawarkan</a:t>
            </a:r>
            <a:r>
              <a:rPr lang="en-GB" sz="1800" dirty="0"/>
              <a:t> </a:t>
            </a:r>
            <a:r>
              <a:rPr lang="en-GB" sz="1800" dirty="0" err="1"/>
              <a:t>kemudahan</a:t>
            </a:r>
            <a:r>
              <a:rPr lang="en-GB" sz="1800" dirty="0"/>
              <a:t> </a:t>
            </a:r>
            <a:r>
              <a:rPr lang="en-GB" sz="1800" dirty="0" err="1"/>
              <a:t>secara</a:t>
            </a:r>
            <a:r>
              <a:rPr lang="en-GB" sz="1800" dirty="0"/>
              <a:t> </a:t>
            </a:r>
            <a:r>
              <a:rPr lang="en-GB" sz="1800" dirty="0" err="1"/>
              <a:t>luas</a:t>
            </a:r>
            <a:r>
              <a:rPr lang="en-GB" sz="1800" dirty="0"/>
              <a:t> </a:t>
            </a:r>
            <a:r>
              <a:rPr lang="en-GB" sz="1800" dirty="0" err="1"/>
              <a:t>dan</a:t>
            </a:r>
            <a:r>
              <a:rPr lang="en-GB" sz="1800" dirty="0"/>
              <a:t> </a:t>
            </a:r>
            <a:r>
              <a:rPr lang="en-GB" sz="1800" dirty="0" err="1"/>
              <a:t>kreativitas</a:t>
            </a:r>
            <a:r>
              <a:rPr lang="en-GB" sz="1800" dirty="0"/>
              <a:t> </a:t>
            </a:r>
            <a:r>
              <a:rPr lang="en-GB" sz="1800" dirty="0" err="1"/>
              <a:t>bagi</a:t>
            </a:r>
            <a:r>
              <a:rPr lang="en-GB" sz="1800" dirty="0"/>
              <a:t> </a:t>
            </a:r>
            <a:r>
              <a:rPr lang="en-GB" sz="1800" dirty="0" err="1" smtClean="0"/>
              <a:t>individu</a:t>
            </a:r>
            <a:endParaRPr lang="en-GB" sz="1800" dirty="0" smtClean="0"/>
          </a:p>
          <a:p>
            <a:r>
              <a:rPr lang="en-GB" sz="1800" dirty="0" err="1"/>
              <a:t>Bahan</a:t>
            </a:r>
            <a:r>
              <a:rPr lang="en-GB" sz="1800" dirty="0"/>
              <a:t> </a:t>
            </a:r>
            <a:r>
              <a:rPr lang="en-GB" sz="1800" dirty="0" err="1"/>
              <a:t>tertulis</a:t>
            </a:r>
            <a:r>
              <a:rPr lang="en-GB" sz="1800" dirty="0"/>
              <a:t> </a:t>
            </a:r>
            <a:r>
              <a:rPr lang="en-GB" sz="1800" dirty="0" err="1"/>
              <a:t>relatif</a:t>
            </a:r>
            <a:r>
              <a:rPr lang="en-GB" sz="1800" dirty="0"/>
              <a:t> </a:t>
            </a:r>
            <a:r>
              <a:rPr lang="en-GB" sz="1800" dirty="0" err="1"/>
              <a:t>ringan</a:t>
            </a:r>
            <a:r>
              <a:rPr lang="en-GB" sz="1800" dirty="0"/>
              <a:t> </a:t>
            </a:r>
            <a:r>
              <a:rPr lang="en-GB" sz="1800" dirty="0" err="1"/>
              <a:t>dan</a:t>
            </a:r>
            <a:r>
              <a:rPr lang="en-GB" sz="1800" dirty="0"/>
              <a:t>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dibaca</a:t>
            </a:r>
            <a:r>
              <a:rPr lang="en-GB" sz="1800" dirty="0"/>
              <a:t> </a:t>
            </a:r>
            <a:r>
              <a:rPr lang="en-GB" sz="1800" dirty="0" err="1"/>
              <a:t>dimana</a:t>
            </a:r>
            <a:r>
              <a:rPr lang="en-GB" sz="1800" dirty="0"/>
              <a:t> </a:t>
            </a:r>
            <a:r>
              <a:rPr lang="en-GB" sz="1800" dirty="0" err="1"/>
              <a:t>saja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Bahan</a:t>
            </a:r>
            <a:r>
              <a:rPr lang="en-GB" sz="1800" dirty="0"/>
              <a:t> ajar yang </a:t>
            </a:r>
            <a:r>
              <a:rPr lang="en-GB" sz="1800" dirty="0" err="1"/>
              <a:t>baik</a:t>
            </a:r>
            <a:r>
              <a:rPr lang="en-GB" sz="1800" dirty="0"/>
              <a:t> </a:t>
            </a:r>
            <a:r>
              <a:rPr lang="en-GB" sz="1800" dirty="0" err="1"/>
              <a:t>akan</a:t>
            </a:r>
            <a:r>
              <a:rPr lang="en-GB" sz="1800" dirty="0"/>
              <a:t>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memotivasi</a:t>
            </a:r>
            <a:r>
              <a:rPr lang="en-GB" sz="1800" dirty="0"/>
              <a:t> </a:t>
            </a:r>
            <a:r>
              <a:rPr lang="en-GB" sz="1800" dirty="0" err="1"/>
              <a:t>pembaca</a:t>
            </a:r>
            <a:r>
              <a:rPr lang="en-GB" sz="1800" dirty="0"/>
              <a:t> </a:t>
            </a: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melakukan</a:t>
            </a:r>
            <a:r>
              <a:rPr lang="en-GB" sz="1800" dirty="0"/>
              <a:t> </a:t>
            </a:r>
            <a:r>
              <a:rPr lang="en-GB" sz="1800" dirty="0" err="1"/>
              <a:t>aktivitas</a:t>
            </a:r>
            <a:r>
              <a:rPr lang="en-GB" sz="1800" dirty="0"/>
              <a:t>, </a:t>
            </a:r>
            <a:r>
              <a:rPr lang="en-GB" sz="1800" dirty="0" err="1"/>
              <a:t>seperti</a:t>
            </a:r>
            <a:r>
              <a:rPr lang="en-GB" sz="1800" dirty="0"/>
              <a:t> </a:t>
            </a:r>
            <a:r>
              <a:rPr lang="en-GB" sz="1800" dirty="0" err="1"/>
              <a:t>menandai</a:t>
            </a:r>
            <a:r>
              <a:rPr lang="en-GB" sz="1800" dirty="0"/>
              <a:t>, </a:t>
            </a:r>
            <a:r>
              <a:rPr lang="en-GB" sz="1800" dirty="0" err="1"/>
              <a:t>mencatat</a:t>
            </a:r>
            <a:r>
              <a:rPr lang="en-GB" sz="1800" dirty="0"/>
              <a:t>, </a:t>
            </a:r>
            <a:r>
              <a:rPr lang="en-GB" sz="1800" dirty="0" err="1"/>
              <a:t>membuat</a:t>
            </a:r>
            <a:r>
              <a:rPr lang="en-GB" sz="1800" dirty="0"/>
              <a:t> </a:t>
            </a:r>
            <a:r>
              <a:rPr lang="en-GB" sz="1800" dirty="0" err="1"/>
              <a:t>sketsa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Bahan</a:t>
            </a:r>
            <a:r>
              <a:rPr lang="en-GB" sz="1800" dirty="0"/>
              <a:t> </a:t>
            </a:r>
            <a:r>
              <a:rPr lang="en-GB" sz="1800" dirty="0" err="1"/>
              <a:t>tertulis</a:t>
            </a:r>
            <a:r>
              <a:rPr lang="en-GB" sz="1800" dirty="0"/>
              <a:t>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dinikmati</a:t>
            </a:r>
            <a:r>
              <a:rPr lang="en-GB" sz="1800" dirty="0"/>
              <a:t> </a:t>
            </a:r>
            <a:r>
              <a:rPr lang="en-GB" sz="1800" dirty="0" err="1"/>
              <a:t>sebagai</a:t>
            </a:r>
            <a:r>
              <a:rPr lang="en-GB" sz="1800" dirty="0"/>
              <a:t> </a:t>
            </a:r>
            <a:r>
              <a:rPr lang="en-GB" sz="1800" dirty="0" err="1"/>
              <a:t>sebuah</a:t>
            </a:r>
            <a:r>
              <a:rPr lang="en-GB" sz="1800" dirty="0"/>
              <a:t> </a:t>
            </a:r>
            <a:r>
              <a:rPr lang="en-GB" sz="1800" dirty="0" err="1"/>
              <a:t>dokumen</a:t>
            </a:r>
            <a:r>
              <a:rPr lang="en-GB" sz="1800" dirty="0"/>
              <a:t> yang </a:t>
            </a:r>
            <a:r>
              <a:rPr lang="en-GB" sz="1800" dirty="0" err="1"/>
              <a:t>bernilai</a:t>
            </a:r>
            <a:r>
              <a:rPr lang="en-GB" sz="1800" dirty="0"/>
              <a:t> </a:t>
            </a:r>
            <a:r>
              <a:rPr lang="en-GB" sz="1800" dirty="0" err="1"/>
              <a:t>besar</a:t>
            </a:r>
            <a:r>
              <a:rPr lang="en-GB" sz="1800" dirty="0"/>
              <a:t>.</a:t>
            </a:r>
          </a:p>
          <a:p>
            <a:r>
              <a:rPr lang="en-GB" sz="1800" dirty="0" err="1" smtClean="0"/>
              <a:t>Peserta</a:t>
            </a:r>
            <a:r>
              <a:rPr lang="en-GB" sz="1800" dirty="0" smtClean="0"/>
              <a:t> </a:t>
            </a:r>
            <a:r>
              <a:rPr lang="en-GB" sz="1800" dirty="0" err="1" smtClean="0"/>
              <a:t>didik</a:t>
            </a:r>
            <a:r>
              <a:rPr lang="en-GB" sz="1800" dirty="0" smtClean="0"/>
              <a:t>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mengatur</a:t>
            </a:r>
            <a:r>
              <a:rPr lang="en-GB" sz="1800" dirty="0"/>
              <a:t> tempo </a:t>
            </a:r>
            <a:r>
              <a:rPr lang="en-GB" sz="1800" dirty="0" err="1"/>
              <a:t>secara</a:t>
            </a:r>
            <a:r>
              <a:rPr lang="en-GB" sz="1800" dirty="0"/>
              <a:t> </a:t>
            </a:r>
            <a:r>
              <a:rPr lang="en-GB" sz="1800" dirty="0" err="1"/>
              <a:t>mandiri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39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8"/>
            <a:ext cx="7429500" cy="651008"/>
          </a:xfrm>
        </p:spPr>
        <p:txBody>
          <a:bodyPr/>
          <a:lstStyle/>
          <a:p>
            <a:r>
              <a:rPr lang="en-GB" dirty="0" smtClean="0"/>
              <a:t>Media </a:t>
            </a:r>
            <a:r>
              <a:rPr lang="en-GB" dirty="0" err="1" smtClean="0"/>
              <a:t>Cetak</a:t>
            </a:r>
            <a:r>
              <a:rPr lang="en-GB" dirty="0" smtClean="0"/>
              <a:t> (</a:t>
            </a:r>
            <a:r>
              <a:rPr lang="en-GB" dirty="0" err="1" smtClean="0"/>
              <a:t>Macam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27515" y="964774"/>
            <a:ext cx="3487337" cy="823912"/>
          </a:xfrm>
        </p:spPr>
        <p:txBody>
          <a:bodyPr/>
          <a:lstStyle/>
          <a:p>
            <a:r>
              <a:rPr lang="en-GB" dirty="0" err="1" smtClean="0"/>
              <a:t>Handout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56058" y="1934676"/>
            <a:ext cx="3658793" cy="2717801"/>
          </a:xfrm>
        </p:spPr>
        <p:txBody>
          <a:bodyPr>
            <a:noAutofit/>
          </a:bodyPr>
          <a:lstStyle/>
          <a:p>
            <a:r>
              <a:rPr lang="en-GB" sz="1600" dirty="0" err="1"/>
              <a:t>Handout</a:t>
            </a:r>
            <a:r>
              <a:rPr lang="en-GB" sz="1600" dirty="0"/>
              <a:t> </a:t>
            </a:r>
            <a:r>
              <a:rPr lang="en-GB" sz="1600" dirty="0" err="1"/>
              <a:t>adalah</a:t>
            </a:r>
            <a:r>
              <a:rPr lang="en-GB" sz="1600" dirty="0"/>
              <a:t> </a:t>
            </a:r>
            <a:r>
              <a:rPr lang="en-GB" sz="1600" dirty="0" err="1"/>
              <a:t>bahan</a:t>
            </a:r>
            <a:r>
              <a:rPr lang="en-GB" sz="1600" dirty="0"/>
              <a:t> </a:t>
            </a:r>
            <a:r>
              <a:rPr lang="en-GB" sz="1600" dirty="0" err="1"/>
              <a:t>tertulis</a:t>
            </a:r>
            <a:r>
              <a:rPr lang="en-GB" sz="1600" dirty="0"/>
              <a:t> yang </a:t>
            </a:r>
            <a:r>
              <a:rPr lang="en-GB" sz="1600" dirty="0" err="1"/>
              <a:t>disiapkan</a:t>
            </a:r>
            <a:r>
              <a:rPr lang="en-GB" sz="1600" dirty="0"/>
              <a:t> </a:t>
            </a:r>
            <a:r>
              <a:rPr lang="en-GB" sz="1600" dirty="0" err="1"/>
              <a:t>oleh</a:t>
            </a:r>
            <a:r>
              <a:rPr lang="en-GB" sz="1600" dirty="0"/>
              <a:t> guru </a:t>
            </a:r>
            <a:r>
              <a:rPr lang="en-GB" sz="1600" dirty="0" err="1"/>
              <a:t>untuk</a:t>
            </a:r>
            <a:r>
              <a:rPr lang="en-GB" sz="1600" dirty="0"/>
              <a:t> </a:t>
            </a:r>
            <a:r>
              <a:rPr lang="en-GB" sz="1600" dirty="0" err="1"/>
              <a:t>memperkaya</a:t>
            </a:r>
            <a:r>
              <a:rPr lang="en-GB" sz="1600" dirty="0"/>
              <a:t> </a:t>
            </a:r>
            <a:r>
              <a:rPr lang="en-GB" sz="1600" dirty="0" err="1"/>
              <a:t>pengetahuan</a:t>
            </a:r>
            <a:r>
              <a:rPr lang="en-GB" sz="1600" dirty="0"/>
              <a:t> </a:t>
            </a:r>
            <a:r>
              <a:rPr lang="en-GB" sz="1600" dirty="0" err="1"/>
              <a:t>peserta</a:t>
            </a:r>
            <a:r>
              <a:rPr lang="en-GB" sz="1600" dirty="0"/>
              <a:t> </a:t>
            </a:r>
            <a:r>
              <a:rPr lang="en-GB" sz="1600" dirty="0" err="1"/>
              <a:t>didik</a:t>
            </a:r>
            <a:r>
              <a:rPr lang="en-GB" sz="1600" dirty="0"/>
              <a:t>. </a:t>
            </a:r>
          </a:p>
          <a:p>
            <a:r>
              <a:rPr lang="en-GB" sz="1600" dirty="0" err="1"/>
              <a:t>Handout</a:t>
            </a:r>
            <a:r>
              <a:rPr lang="en-GB" sz="1600" dirty="0"/>
              <a:t> </a:t>
            </a:r>
            <a:r>
              <a:rPr lang="en-GB" sz="1600" dirty="0" err="1"/>
              <a:t>biasanya</a:t>
            </a:r>
            <a:r>
              <a:rPr lang="en-GB" sz="1600" dirty="0"/>
              <a:t> </a:t>
            </a:r>
            <a:r>
              <a:rPr lang="en-GB" sz="1600" dirty="0" err="1"/>
              <a:t>diambilkan</a:t>
            </a:r>
            <a:r>
              <a:rPr lang="en-GB" sz="1600" dirty="0"/>
              <a:t> </a:t>
            </a:r>
            <a:r>
              <a:rPr lang="en-GB" sz="1600" dirty="0" err="1"/>
              <a:t>dari</a:t>
            </a:r>
            <a:r>
              <a:rPr lang="en-GB" sz="1600" dirty="0"/>
              <a:t> </a:t>
            </a:r>
            <a:r>
              <a:rPr lang="en-GB" sz="1600" dirty="0" err="1"/>
              <a:t>beberapa</a:t>
            </a:r>
            <a:r>
              <a:rPr lang="en-GB" sz="1600" dirty="0"/>
              <a:t> </a:t>
            </a:r>
            <a:r>
              <a:rPr lang="en-GB" sz="1600" dirty="0" err="1"/>
              <a:t>literatur</a:t>
            </a:r>
            <a:r>
              <a:rPr lang="en-GB" sz="1600" dirty="0"/>
              <a:t> yang </a:t>
            </a:r>
            <a:r>
              <a:rPr lang="en-GB" sz="1600" dirty="0" err="1"/>
              <a:t>memiliki</a:t>
            </a:r>
            <a:r>
              <a:rPr lang="en-GB" sz="1600" dirty="0"/>
              <a:t> </a:t>
            </a:r>
            <a:r>
              <a:rPr lang="en-GB" sz="1600" dirty="0" err="1"/>
              <a:t>relevansi</a:t>
            </a:r>
            <a:r>
              <a:rPr lang="en-GB" sz="1600" dirty="0"/>
              <a:t> </a:t>
            </a:r>
            <a:r>
              <a:rPr lang="en-GB" sz="1600" dirty="0" err="1"/>
              <a:t>dengan</a:t>
            </a:r>
            <a:r>
              <a:rPr lang="en-GB" sz="1600" dirty="0"/>
              <a:t> </a:t>
            </a:r>
            <a:r>
              <a:rPr lang="en-GB" sz="1600" dirty="0" err="1"/>
              <a:t>materi</a:t>
            </a:r>
            <a:r>
              <a:rPr lang="en-GB" sz="1600" dirty="0"/>
              <a:t> yang </a:t>
            </a:r>
            <a:r>
              <a:rPr lang="en-GB" sz="1600" dirty="0" err="1"/>
              <a:t>diajarkan</a:t>
            </a:r>
            <a:r>
              <a:rPr lang="en-GB" sz="1600" dirty="0"/>
              <a:t>/ </a:t>
            </a:r>
            <a:r>
              <a:rPr lang="en-GB" sz="1600" dirty="0" err="1"/>
              <a:t>kompetensi</a:t>
            </a:r>
            <a:r>
              <a:rPr lang="en-GB" sz="1600" dirty="0"/>
              <a:t> </a:t>
            </a:r>
            <a:r>
              <a:rPr lang="en-GB" sz="1600" dirty="0" err="1"/>
              <a:t>dasar</a:t>
            </a:r>
            <a:r>
              <a:rPr lang="en-GB" sz="1600" dirty="0"/>
              <a:t>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materi</a:t>
            </a:r>
            <a:r>
              <a:rPr lang="en-GB" sz="1600" dirty="0"/>
              <a:t> </a:t>
            </a:r>
            <a:r>
              <a:rPr lang="en-GB" sz="1600" dirty="0" err="1"/>
              <a:t>pckok</a:t>
            </a:r>
            <a:r>
              <a:rPr lang="en-GB" sz="1600" dirty="0"/>
              <a:t> yang </a:t>
            </a:r>
            <a:r>
              <a:rPr lang="en-GB" sz="1600" dirty="0" err="1"/>
              <a:t>harus</a:t>
            </a:r>
            <a:r>
              <a:rPr lang="en-GB" sz="1600" dirty="0"/>
              <a:t> </a:t>
            </a:r>
            <a:r>
              <a:rPr lang="en-GB" sz="1600" dirty="0" err="1"/>
              <a:t>dikuasai</a:t>
            </a:r>
            <a:r>
              <a:rPr lang="en-GB" sz="1600" dirty="0"/>
              <a:t> </a:t>
            </a:r>
            <a:r>
              <a:rPr lang="en-GB" sz="1600" dirty="0" err="1"/>
              <a:t>oleh</a:t>
            </a:r>
            <a:r>
              <a:rPr lang="en-GB" sz="1600" dirty="0"/>
              <a:t> </a:t>
            </a:r>
            <a:r>
              <a:rPr lang="en-GB" sz="1600" dirty="0" err="1"/>
              <a:t>peserta</a:t>
            </a:r>
            <a:r>
              <a:rPr lang="en-GB" sz="1600" dirty="0"/>
              <a:t> </a:t>
            </a:r>
            <a:r>
              <a:rPr lang="en-GB" sz="1600" dirty="0" err="1"/>
              <a:t>didik</a:t>
            </a:r>
            <a:r>
              <a:rPr lang="en-GB" sz="1600" dirty="0"/>
              <a:t>. </a:t>
            </a:r>
          </a:p>
          <a:p>
            <a:r>
              <a:rPr lang="en-GB" sz="1600" dirty="0" err="1"/>
              <a:t>Saat</a:t>
            </a:r>
            <a:r>
              <a:rPr lang="en-GB" sz="1600" dirty="0"/>
              <a:t> </a:t>
            </a:r>
            <a:r>
              <a:rPr lang="en-GB" sz="1600" dirty="0" err="1"/>
              <a:t>ini</a:t>
            </a:r>
            <a:r>
              <a:rPr lang="en-GB" sz="1600" dirty="0"/>
              <a:t> </a:t>
            </a:r>
            <a:r>
              <a:rPr lang="en-GB" sz="1600" dirty="0" err="1"/>
              <a:t>handout</a:t>
            </a:r>
            <a:r>
              <a:rPr lang="en-GB" sz="1600" dirty="0"/>
              <a:t> </a:t>
            </a:r>
            <a:r>
              <a:rPr lang="en-GB" sz="1600" dirty="0" err="1"/>
              <a:t>dapat</a:t>
            </a:r>
            <a:r>
              <a:rPr lang="en-GB" sz="1600" dirty="0"/>
              <a:t> </a:t>
            </a:r>
            <a:r>
              <a:rPr lang="en-GB" sz="1600" dirty="0" err="1"/>
              <a:t>diperoleh</a:t>
            </a:r>
            <a:r>
              <a:rPr lang="en-GB" sz="1600" dirty="0"/>
              <a:t> </a:t>
            </a:r>
            <a:r>
              <a:rPr lang="en-GB" sz="1600" dirty="0" err="1"/>
              <a:t>dengan</a:t>
            </a:r>
            <a:r>
              <a:rPr lang="en-GB" sz="1600" dirty="0"/>
              <a:t> </a:t>
            </a:r>
            <a:r>
              <a:rPr lang="en-GB" sz="1600" dirty="0" err="1"/>
              <a:t>berbagai</a:t>
            </a:r>
            <a:r>
              <a:rPr lang="en-GB" sz="1600" dirty="0"/>
              <a:t> </a:t>
            </a:r>
            <a:r>
              <a:rPr lang="en-GB" sz="1600" dirty="0" err="1"/>
              <a:t>cara</a:t>
            </a:r>
            <a:r>
              <a:rPr lang="en-GB" sz="1600" dirty="0"/>
              <a:t>, </a:t>
            </a:r>
            <a:r>
              <a:rPr lang="en-GB" sz="1600" dirty="0" err="1"/>
              <a:t>antara</a:t>
            </a:r>
            <a:r>
              <a:rPr lang="en-GB" sz="1600" dirty="0"/>
              <a:t> lain </a:t>
            </a:r>
            <a:r>
              <a:rPr lang="en-GB" sz="1600" dirty="0" err="1"/>
              <a:t>dengan</a:t>
            </a:r>
            <a:r>
              <a:rPr lang="en-GB" sz="1600" dirty="0"/>
              <a:t> </a:t>
            </a:r>
            <a:r>
              <a:rPr lang="en-GB" sz="1600" dirty="0" err="1"/>
              <a:t>cara</a:t>
            </a:r>
            <a:r>
              <a:rPr lang="en-GB" sz="1600" dirty="0"/>
              <a:t> down-load </a:t>
            </a:r>
            <a:r>
              <a:rPr lang="en-GB" sz="1600" dirty="0" err="1"/>
              <a:t>dari</a:t>
            </a:r>
            <a:r>
              <a:rPr lang="en-GB" sz="1600" dirty="0"/>
              <a:t> internet, </a:t>
            </a:r>
            <a:r>
              <a:rPr lang="en-GB" sz="1600" dirty="0" err="1"/>
              <a:t>atau</a:t>
            </a:r>
            <a:r>
              <a:rPr lang="en-GB" sz="1600" dirty="0"/>
              <a:t> </a:t>
            </a:r>
            <a:r>
              <a:rPr lang="en-GB" sz="1600" dirty="0" err="1"/>
              <a:t>menyadur</a:t>
            </a:r>
            <a:r>
              <a:rPr lang="en-GB" sz="1600" dirty="0"/>
              <a:t> </a:t>
            </a:r>
            <a:r>
              <a:rPr lang="en-GB" sz="1600" dirty="0" err="1"/>
              <a:t>dari</a:t>
            </a:r>
            <a:r>
              <a:rPr lang="en-GB" sz="1600" dirty="0"/>
              <a:t> </a:t>
            </a:r>
            <a:r>
              <a:rPr lang="en-GB" sz="1600" dirty="0" err="1"/>
              <a:t>sebuah</a:t>
            </a:r>
            <a:r>
              <a:rPr lang="en-GB" sz="1600" dirty="0"/>
              <a:t> </a:t>
            </a:r>
            <a:r>
              <a:rPr lang="en-GB" sz="1600" dirty="0" err="1"/>
              <a:t>buku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6" y="964773"/>
            <a:ext cx="3484952" cy="823912"/>
          </a:xfrm>
        </p:spPr>
        <p:txBody>
          <a:bodyPr/>
          <a:lstStyle/>
          <a:p>
            <a:r>
              <a:rPr lang="en-GB" dirty="0" err="1" smtClean="0"/>
              <a:t>Buku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1934676"/>
            <a:ext cx="3656408" cy="2717801"/>
          </a:xfrm>
        </p:spPr>
        <p:txBody>
          <a:bodyPr>
            <a:noAutofit/>
          </a:bodyPr>
          <a:lstStyle/>
          <a:p>
            <a:r>
              <a:rPr lang="en-GB" sz="1600" dirty="0" err="1"/>
              <a:t>Buku</a:t>
            </a:r>
            <a:r>
              <a:rPr lang="en-GB" sz="1600" dirty="0"/>
              <a:t> </a:t>
            </a:r>
            <a:r>
              <a:rPr lang="en-GB" sz="1600" dirty="0" err="1"/>
              <a:t>adalah</a:t>
            </a:r>
            <a:r>
              <a:rPr lang="en-GB" sz="1600" dirty="0"/>
              <a:t> </a:t>
            </a:r>
            <a:r>
              <a:rPr lang="en-GB" sz="1600" dirty="0" err="1"/>
              <a:t>bahan</a:t>
            </a:r>
            <a:r>
              <a:rPr lang="en-GB" sz="1600" dirty="0"/>
              <a:t> </a:t>
            </a:r>
            <a:r>
              <a:rPr lang="en-GB" sz="1600" dirty="0" err="1"/>
              <a:t>tertulis</a:t>
            </a:r>
            <a:r>
              <a:rPr lang="en-GB" sz="1600" dirty="0"/>
              <a:t> yang </a:t>
            </a:r>
            <a:r>
              <a:rPr lang="en-GB" sz="1600" dirty="0" err="1"/>
              <a:t>menyajikan</a:t>
            </a:r>
            <a:r>
              <a:rPr lang="en-GB" sz="1600" dirty="0"/>
              <a:t> </a:t>
            </a:r>
            <a:r>
              <a:rPr lang="en-GB" sz="1600" dirty="0" err="1"/>
              <a:t>ilmu</a:t>
            </a:r>
            <a:r>
              <a:rPr lang="en-GB" sz="1600" dirty="0"/>
              <a:t> </a:t>
            </a:r>
            <a:r>
              <a:rPr lang="en-GB" sz="1600" dirty="0" err="1"/>
              <a:t>pengetahuan</a:t>
            </a:r>
            <a:r>
              <a:rPr lang="en-GB" sz="1600" dirty="0"/>
              <a:t> </a:t>
            </a:r>
            <a:r>
              <a:rPr lang="en-GB" sz="1600" dirty="0" err="1"/>
              <a:t>buah</a:t>
            </a:r>
            <a:r>
              <a:rPr lang="en-GB" sz="1600" dirty="0"/>
              <a:t> </a:t>
            </a:r>
            <a:r>
              <a:rPr lang="en-GB" sz="1600" dirty="0" err="1"/>
              <a:t>pikiran</a:t>
            </a:r>
            <a:r>
              <a:rPr lang="en-GB" sz="1600" dirty="0"/>
              <a:t> </a:t>
            </a:r>
            <a:r>
              <a:rPr lang="en-GB" sz="1600" dirty="0" err="1"/>
              <a:t>dari</a:t>
            </a:r>
            <a:r>
              <a:rPr lang="en-GB" sz="1600" dirty="0"/>
              <a:t> </a:t>
            </a:r>
            <a:r>
              <a:rPr lang="en-GB" sz="1600" dirty="0" err="1"/>
              <a:t>pengarangnya</a:t>
            </a:r>
            <a:r>
              <a:rPr lang="en-GB" sz="1600" dirty="0"/>
              <a:t>. </a:t>
            </a:r>
            <a:r>
              <a:rPr lang="en-GB" sz="1600" dirty="0" err="1"/>
              <a:t>Oleh</a:t>
            </a:r>
            <a:r>
              <a:rPr lang="en-GB" sz="1600" dirty="0"/>
              <a:t> </a:t>
            </a:r>
            <a:r>
              <a:rPr lang="en-GB" sz="1600" dirty="0" err="1"/>
              <a:t>pengarangnya</a:t>
            </a:r>
            <a:r>
              <a:rPr lang="en-GB" sz="1600" dirty="0"/>
              <a:t> </a:t>
            </a:r>
            <a:r>
              <a:rPr lang="en-GB" sz="1600" dirty="0" err="1"/>
              <a:t>isi</a:t>
            </a:r>
            <a:r>
              <a:rPr lang="en-GB" sz="1600" dirty="0"/>
              <a:t> </a:t>
            </a:r>
            <a:r>
              <a:rPr lang="en-GB" sz="1600" dirty="0" err="1"/>
              <a:t>buku</a:t>
            </a:r>
            <a:r>
              <a:rPr lang="en-GB" sz="1600" dirty="0"/>
              <a:t> </a:t>
            </a:r>
            <a:r>
              <a:rPr lang="en-GB" sz="1600" dirty="0" err="1"/>
              <a:t>didapat</a:t>
            </a:r>
            <a:r>
              <a:rPr lang="en-GB" sz="1600" dirty="0"/>
              <a:t> </a:t>
            </a:r>
            <a:r>
              <a:rPr lang="en-GB" sz="1600" dirty="0" err="1"/>
              <a:t>dari</a:t>
            </a:r>
            <a:r>
              <a:rPr lang="en-GB" sz="1600" dirty="0"/>
              <a:t> </a:t>
            </a:r>
            <a:r>
              <a:rPr lang="en-GB" sz="1600" dirty="0" err="1"/>
              <a:t>berbagai</a:t>
            </a:r>
            <a:r>
              <a:rPr lang="en-GB" sz="1600" dirty="0"/>
              <a:t> </a:t>
            </a:r>
            <a:r>
              <a:rPr lang="en-GB" sz="1600" dirty="0" err="1"/>
              <a:t>cara</a:t>
            </a:r>
            <a:r>
              <a:rPr lang="en-GB" sz="1600" dirty="0"/>
              <a:t> </a:t>
            </a:r>
            <a:r>
              <a:rPr lang="en-GB" sz="1600" dirty="0" err="1"/>
              <a:t>misalnya</a:t>
            </a:r>
            <a:r>
              <a:rPr lang="en-GB" sz="1600" dirty="0"/>
              <a:t>: </a:t>
            </a:r>
            <a:r>
              <a:rPr lang="en-GB" sz="1600" dirty="0" err="1"/>
              <a:t>hasil</a:t>
            </a:r>
            <a:r>
              <a:rPr lang="en-GB" sz="1600" dirty="0"/>
              <a:t> </a:t>
            </a:r>
            <a:r>
              <a:rPr lang="en-GB" sz="1600" dirty="0" err="1"/>
              <a:t>penelitian</a:t>
            </a:r>
            <a:r>
              <a:rPr lang="en-GB" sz="1600" dirty="0"/>
              <a:t>, </a:t>
            </a:r>
            <a:r>
              <a:rPr lang="en-GB" sz="1600" dirty="0" err="1"/>
              <a:t>hasil</a:t>
            </a:r>
            <a:r>
              <a:rPr lang="en-GB" sz="1600" dirty="0"/>
              <a:t> </a:t>
            </a:r>
            <a:r>
              <a:rPr lang="en-GB" sz="1600" dirty="0" err="1"/>
              <a:t>pengamatan</a:t>
            </a:r>
            <a:r>
              <a:rPr lang="en-GB" sz="1600" dirty="0"/>
              <a:t>, </a:t>
            </a:r>
            <a:r>
              <a:rPr lang="en-GB" sz="1600" dirty="0" err="1"/>
              <a:t>aktualisasi</a:t>
            </a:r>
            <a:r>
              <a:rPr lang="en-GB" sz="1600" dirty="0"/>
              <a:t> </a:t>
            </a:r>
            <a:r>
              <a:rPr lang="en-GB" sz="1600" dirty="0" err="1"/>
              <a:t>pengalaman</a:t>
            </a:r>
            <a:r>
              <a:rPr lang="en-GB" sz="1600" dirty="0"/>
              <a:t>, </a:t>
            </a:r>
            <a:r>
              <a:rPr lang="en-GB" sz="1600" dirty="0" err="1"/>
              <a:t>otobiografi</a:t>
            </a:r>
            <a:r>
              <a:rPr lang="en-GB" sz="1600" dirty="0"/>
              <a:t>, </a:t>
            </a:r>
            <a:r>
              <a:rPr lang="en-GB" sz="1600" dirty="0" err="1"/>
              <a:t>atau</a:t>
            </a:r>
            <a:r>
              <a:rPr lang="en-GB" sz="1600" dirty="0"/>
              <a:t> </a:t>
            </a:r>
            <a:r>
              <a:rPr lang="en-GB" sz="1600" dirty="0" err="1"/>
              <a:t>hasil</a:t>
            </a:r>
            <a:r>
              <a:rPr lang="en-GB" sz="1600" dirty="0"/>
              <a:t> </a:t>
            </a:r>
            <a:r>
              <a:rPr lang="en-GB" sz="1600" dirty="0" err="1"/>
              <a:t>imajinasi</a:t>
            </a:r>
            <a:r>
              <a:rPr lang="en-GB" sz="1600" dirty="0"/>
              <a:t> </a:t>
            </a:r>
            <a:r>
              <a:rPr lang="en-GB" sz="1600" dirty="0" err="1"/>
              <a:t>seseorang</a:t>
            </a:r>
            <a:r>
              <a:rPr lang="en-GB" sz="1600" dirty="0"/>
              <a:t> yang </a:t>
            </a:r>
            <a:r>
              <a:rPr lang="en-GB" sz="1600" dirty="0" err="1"/>
              <a:t>disebut</a:t>
            </a:r>
            <a:r>
              <a:rPr lang="en-GB" sz="1600" dirty="0"/>
              <a:t> </a:t>
            </a:r>
            <a:r>
              <a:rPr lang="en-GB" sz="1600" dirty="0" err="1"/>
              <a:t>sebagai</a:t>
            </a:r>
            <a:r>
              <a:rPr lang="en-GB" sz="1600" dirty="0"/>
              <a:t> </a:t>
            </a:r>
            <a:r>
              <a:rPr lang="en-GB" sz="1600" dirty="0" err="1"/>
              <a:t>fiksi</a:t>
            </a:r>
            <a:r>
              <a:rPr lang="en-GB" sz="1600" dirty="0"/>
              <a:t>. </a:t>
            </a:r>
          </a:p>
          <a:p>
            <a:r>
              <a:rPr lang="en-GB" sz="1600" dirty="0" err="1"/>
              <a:t>Buku</a:t>
            </a:r>
            <a:r>
              <a:rPr lang="en-GB" sz="1600" dirty="0"/>
              <a:t> </a:t>
            </a:r>
            <a:r>
              <a:rPr lang="en-GB" sz="1600" dirty="0" err="1"/>
              <a:t>sebagai</a:t>
            </a:r>
            <a:r>
              <a:rPr lang="en-GB" sz="1600" dirty="0"/>
              <a:t> </a:t>
            </a:r>
            <a:r>
              <a:rPr lang="en-GB" sz="1600" dirty="0" err="1"/>
              <a:t>bahan</a:t>
            </a:r>
            <a:r>
              <a:rPr lang="en-GB" sz="1600" dirty="0"/>
              <a:t> ajar </a:t>
            </a:r>
            <a:r>
              <a:rPr lang="en-GB" sz="1600" dirty="0" err="1"/>
              <a:t>merupakan</a:t>
            </a:r>
            <a:r>
              <a:rPr lang="en-GB" sz="1600" dirty="0"/>
              <a:t> </a:t>
            </a:r>
            <a:r>
              <a:rPr lang="en-GB" sz="1600" dirty="0" err="1"/>
              <a:t>buku</a:t>
            </a:r>
            <a:r>
              <a:rPr lang="en-GB" sz="1600" dirty="0"/>
              <a:t> yang </a:t>
            </a:r>
            <a:r>
              <a:rPr lang="en-GB" sz="1600" dirty="0" err="1"/>
              <a:t>berisi</a:t>
            </a:r>
            <a:r>
              <a:rPr lang="en-GB" sz="1600" dirty="0"/>
              <a:t> </a:t>
            </a:r>
            <a:r>
              <a:rPr lang="en-GB" sz="1600" dirty="0" err="1"/>
              <a:t>suatu</a:t>
            </a:r>
            <a:r>
              <a:rPr lang="en-GB" sz="1600" dirty="0"/>
              <a:t> </a:t>
            </a:r>
            <a:r>
              <a:rPr lang="en-GB" sz="1600" dirty="0" err="1"/>
              <a:t>ilmu</a:t>
            </a:r>
            <a:r>
              <a:rPr lang="en-GB" sz="1600" dirty="0"/>
              <a:t> </a:t>
            </a:r>
            <a:r>
              <a:rPr lang="en-GB" sz="1600" dirty="0" err="1"/>
              <a:t>pengetahuan</a:t>
            </a:r>
            <a:r>
              <a:rPr lang="en-GB" sz="1600" dirty="0"/>
              <a:t> </a:t>
            </a:r>
            <a:r>
              <a:rPr lang="en-GB" sz="1600" dirty="0" err="1"/>
              <a:t>hasil</a:t>
            </a:r>
            <a:r>
              <a:rPr lang="en-GB" sz="1600" dirty="0"/>
              <a:t> </a:t>
            </a:r>
            <a:r>
              <a:rPr lang="en-GB" sz="1600" dirty="0" err="1"/>
              <a:t>analisis</a:t>
            </a:r>
            <a:r>
              <a:rPr lang="en-GB" sz="1600" dirty="0"/>
              <a:t> </a:t>
            </a:r>
            <a:r>
              <a:rPr lang="en-GB" sz="1600" dirty="0" err="1"/>
              <a:t>terhadap</a:t>
            </a:r>
            <a:r>
              <a:rPr lang="en-GB" sz="1600" dirty="0"/>
              <a:t> </a:t>
            </a:r>
            <a:r>
              <a:rPr lang="en-GB" sz="1600" dirty="0" err="1" smtClean="0"/>
              <a:t>materi</a:t>
            </a:r>
            <a:r>
              <a:rPr lang="en-GB" sz="1600" dirty="0" smtClean="0"/>
              <a:t>/</a:t>
            </a:r>
            <a:r>
              <a:rPr lang="en-GB" sz="1600" dirty="0" err="1" smtClean="0"/>
              <a:t>konsep</a:t>
            </a:r>
            <a:r>
              <a:rPr lang="en-GB" sz="1600" dirty="0" smtClean="0"/>
              <a:t> </a:t>
            </a:r>
            <a:r>
              <a:rPr lang="en-GB" sz="1600" dirty="0" err="1"/>
              <a:t>dalam</a:t>
            </a:r>
            <a:r>
              <a:rPr lang="en-GB" sz="1600" dirty="0"/>
              <a:t> </a:t>
            </a:r>
            <a:r>
              <a:rPr lang="en-GB" sz="1600" dirty="0" err="1"/>
              <a:t>bentuk</a:t>
            </a:r>
            <a:r>
              <a:rPr lang="en-GB" sz="1600" dirty="0"/>
              <a:t> </a:t>
            </a:r>
            <a:r>
              <a:rPr lang="en-GB" sz="1600" dirty="0" err="1"/>
              <a:t>tertulis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6323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753203"/>
          </a:xfrm>
        </p:spPr>
        <p:txBody>
          <a:bodyPr/>
          <a:lstStyle/>
          <a:p>
            <a:r>
              <a:rPr lang="en-GB" dirty="0" smtClean="0"/>
              <a:t>Media </a:t>
            </a:r>
            <a:r>
              <a:rPr lang="en-GB" dirty="0" err="1" smtClean="0"/>
              <a:t>Cetak</a:t>
            </a:r>
            <a:r>
              <a:rPr lang="en-GB" dirty="0" smtClean="0"/>
              <a:t> (</a:t>
            </a:r>
            <a:r>
              <a:rPr lang="en-GB" dirty="0" err="1" smtClean="0"/>
              <a:t>Macam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344348"/>
            <a:ext cx="3487337" cy="823912"/>
          </a:xfrm>
        </p:spPr>
        <p:txBody>
          <a:bodyPr/>
          <a:lstStyle/>
          <a:p>
            <a:r>
              <a:rPr lang="en-GB" dirty="0" err="1" smtClean="0"/>
              <a:t>Modul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168260"/>
            <a:ext cx="3658793" cy="4284611"/>
          </a:xfrm>
        </p:spPr>
        <p:txBody>
          <a:bodyPr>
            <a:normAutofit fontScale="70000" lnSpcReduction="20000"/>
          </a:bodyPr>
          <a:lstStyle/>
          <a:p>
            <a:r>
              <a:rPr lang="en-GB" sz="2900" dirty="0" err="1"/>
              <a:t>Modul</a:t>
            </a:r>
            <a:r>
              <a:rPr lang="en-GB" sz="2900" dirty="0"/>
              <a:t> </a:t>
            </a:r>
            <a:r>
              <a:rPr lang="en-GB" sz="2900" dirty="0" err="1"/>
              <a:t>adalah</a:t>
            </a:r>
            <a:r>
              <a:rPr lang="en-GB" sz="2900" dirty="0"/>
              <a:t> </a:t>
            </a:r>
            <a:r>
              <a:rPr lang="en-GB" sz="2900" dirty="0" err="1"/>
              <a:t>sebuah</a:t>
            </a:r>
            <a:r>
              <a:rPr lang="en-GB" sz="2900" dirty="0"/>
              <a:t> </a:t>
            </a:r>
            <a:r>
              <a:rPr lang="en-GB" sz="2900" dirty="0" err="1"/>
              <a:t>buku</a:t>
            </a:r>
            <a:r>
              <a:rPr lang="en-GB" sz="2900" dirty="0"/>
              <a:t> yang </a:t>
            </a:r>
            <a:r>
              <a:rPr lang="en-GB" sz="2900" dirty="0" err="1"/>
              <a:t>ditulis</a:t>
            </a:r>
            <a:r>
              <a:rPr lang="en-GB" sz="2900" dirty="0"/>
              <a:t> </a:t>
            </a:r>
            <a:r>
              <a:rPr lang="en-GB" sz="2900" dirty="0" err="1"/>
              <a:t>dengan</a:t>
            </a:r>
            <a:r>
              <a:rPr lang="en-GB" sz="2900" dirty="0"/>
              <a:t> </a:t>
            </a:r>
            <a:r>
              <a:rPr lang="en-GB" sz="2900" dirty="0" err="1"/>
              <a:t>tujuan</a:t>
            </a:r>
            <a:r>
              <a:rPr lang="en-GB" sz="2900" dirty="0"/>
              <a:t> agar </a:t>
            </a:r>
            <a:r>
              <a:rPr lang="en-GB" sz="2900" dirty="0" err="1"/>
              <a:t>peserta</a:t>
            </a:r>
            <a:r>
              <a:rPr lang="en-GB" sz="2900" dirty="0"/>
              <a:t> </a:t>
            </a:r>
            <a:r>
              <a:rPr lang="en-GB" sz="2900" dirty="0" err="1"/>
              <a:t>didik</a:t>
            </a:r>
            <a:r>
              <a:rPr lang="en-GB" sz="2900" dirty="0"/>
              <a:t> </a:t>
            </a:r>
            <a:r>
              <a:rPr lang="en-GB" sz="2900" dirty="0" err="1"/>
              <a:t>dapat</a:t>
            </a:r>
            <a:r>
              <a:rPr lang="en-GB" sz="2900" dirty="0"/>
              <a:t> </a:t>
            </a:r>
            <a:r>
              <a:rPr lang="en-GB" sz="2900" dirty="0" err="1"/>
              <a:t>belajar</a:t>
            </a:r>
            <a:r>
              <a:rPr lang="en-GB" sz="2900" dirty="0"/>
              <a:t> </a:t>
            </a:r>
            <a:r>
              <a:rPr lang="en-GB" sz="2900" dirty="0" err="1"/>
              <a:t>secara</a:t>
            </a:r>
            <a:r>
              <a:rPr lang="en-GB" sz="2900" dirty="0"/>
              <a:t> </a:t>
            </a:r>
            <a:r>
              <a:rPr lang="en-GB" sz="2900" dirty="0" err="1"/>
              <a:t>mandiri</a:t>
            </a:r>
            <a:r>
              <a:rPr lang="en-GB" sz="2900" dirty="0"/>
              <a:t> </a:t>
            </a:r>
            <a:r>
              <a:rPr lang="en-GB" sz="2900" dirty="0" err="1"/>
              <a:t>tanpa</a:t>
            </a:r>
            <a:r>
              <a:rPr lang="en-GB" sz="2900" dirty="0"/>
              <a:t> </a:t>
            </a:r>
            <a:r>
              <a:rPr lang="en-GB" sz="2900" dirty="0" err="1"/>
              <a:t>atau</a:t>
            </a:r>
            <a:r>
              <a:rPr lang="en-GB" sz="2900" dirty="0"/>
              <a:t> </a:t>
            </a:r>
            <a:r>
              <a:rPr lang="en-GB" sz="2900" dirty="0" err="1"/>
              <a:t>dengan</a:t>
            </a:r>
            <a:r>
              <a:rPr lang="en-GB" sz="2900" dirty="0"/>
              <a:t> </a:t>
            </a:r>
            <a:r>
              <a:rPr lang="en-GB" sz="2900" dirty="0" err="1"/>
              <a:t>bimbingan</a:t>
            </a:r>
            <a:r>
              <a:rPr lang="en-GB" sz="2900" dirty="0"/>
              <a:t> guru </a:t>
            </a:r>
          </a:p>
          <a:p>
            <a:r>
              <a:rPr lang="en-GB" sz="2900" dirty="0" err="1"/>
              <a:t>Modul</a:t>
            </a:r>
            <a:r>
              <a:rPr lang="en-GB" sz="2900" dirty="0"/>
              <a:t> </a:t>
            </a:r>
            <a:r>
              <a:rPr lang="en-GB" sz="2900" dirty="0" err="1"/>
              <a:t>berisi</a:t>
            </a:r>
            <a:r>
              <a:rPr lang="en-GB" sz="2900" dirty="0"/>
              <a:t> </a:t>
            </a:r>
            <a:r>
              <a:rPr lang="en-GB" sz="2900" dirty="0" err="1" smtClean="0"/>
              <a:t>tentang</a:t>
            </a:r>
            <a:r>
              <a:rPr lang="en-GB" sz="2900" dirty="0" smtClean="0"/>
              <a:t> (</a:t>
            </a:r>
            <a:r>
              <a:rPr lang="en-GB" sz="2900" dirty="0" err="1" smtClean="0"/>
              <a:t>Petunjuk</a:t>
            </a:r>
            <a:r>
              <a:rPr lang="en-GB" sz="2900" dirty="0" smtClean="0"/>
              <a:t> </a:t>
            </a:r>
            <a:r>
              <a:rPr lang="en-GB" sz="2900" dirty="0" err="1"/>
              <a:t>belajar</a:t>
            </a:r>
            <a:r>
              <a:rPr lang="en-GB" sz="2900" dirty="0"/>
              <a:t> (</a:t>
            </a:r>
            <a:r>
              <a:rPr lang="en-GB" sz="2900" dirty="0" err="1"/>
              <a:t>Petunjuk</a:t>
            </a:r>
            <a:r>
              <a:rPr lang="en-GB" sz="2900" dirty="0"/>
              <a:t> </a:t>
            </a:r>
            <a:r>
              <a:rPr lang="en-GB" sz="2900" dirty="0" err="1" smtClean="0"/>
              <a:t>siswa</a:t>
            </a:r>
            <a:r>
              <a:rPr lang="en-GB" sz="2900" dirty="0" smtClean="0"/>
              <a:t>/guru); </a:t>
            </a:r>
            <a:r>
              <a:rPr lang="en-GB" sz="2900" dirty="0" err="1" smtClean="0"/>
              <a:t>Kompetensi</a:t>
            </a:r>
            <a:r>
              <a:rPr lang="en-GB" sz="2900" dirty="0" smtClean="0"/>
              <a:t> </a:t>
            </a:r>
            <a:r>
              <a:rPr lang="en-GB" sz="2900" dirty="0"/>
              <a:t>yang </a:t>
            </a:r>
            <a:r>
              <a:rPr lang="en-GB" sz="2900" dirty="0" err="1"/>
              <a:t>akan</a:t>
            </a:r>
            <a:r>
              <a:rPr lang="en-GB" sz="2900" dirty="0"/>
              <a:t> </a:t>
            </a:r>
            <a:r>
              <a:rPr lang="en-GB" sz="2900" dirty="0" err="1" smtClean="0"/>
              <a:t>dicapai</a:t>
            </a:r>
            <a:r>
              <a:rPr lang="en-GB" sz="2900" dirty="0" smtClean="0"/>
              <a:t>; </a:t>
            </a:r>
            <a:r>
              <a:rPr lang="en-GB" sz="2900" dirty="0" err="1" smtClean="0"/>
              <a:t>Informasi</a:t>
            </a:r>
            <a:r>
              <a:rPr lang="en-GB" sz="2900" dirty="0" smtClean="0"/>
              <a:t> </a:t>
            </a:r>
            <a:r>
              <a:rPr lang="en-GB" sz="2900" dirty="0" err="1"/>
              <a:t>pendukung</a:t>
            </a:r>
            <a:r>
              <a:rPr lang="en-GB" sz="2900" dirty="0"/>
              <a:t> </a:t>
            </a:r>
            <a:r>
              <a:rPr lang="en-GB" sz="2900" dirty="0" smtClean="0"/>
              <a:t>; </a:t>
            </a:r>
            <a:r>
              <a:rPr lang="en-GB" sz="2900" dirty="0" err="1" smtClean="0"/>
              <a:t>Latihan-latihan</a:t>
            </a:r>
            <a:r>
              <a:rPr lang="en-GB" sz="2900" dirty="0" smtClean="0"/>
              <a:t>; </a:t>
            </a:r>
            <a:r>
              <a:rPr lang="en-GB" sz="2900" dirty="0" err="1" smtClean="0"/>
              <a:t>Petunjuk</a:t>
            </a:r>
            <a:r>
              <a:rPr lang="en-GB" sz="2900" dirty="0" smtClean="0"/>
              <a:t> </a:t>
            </a:r>
            <a:r>
              <a:rPr lang="en-GB" sz="2900" dirty="0" err="1"/>
              <a:t>kerja</a:t>
            </a:r>
            <a:r>
              <a:rPr lang="en-GB" sz="2900" dirty="0"/>
              <a:t>, </a:t>
            </a:r>
            <a:r>
              <a:rPr lang="en-GB" sz="2900" dirty="0" err="1"/>
              <a:t>dapat</a:t>
            </a:r>
            <a:r>
              <a:rPr lang="en-GB" sz="2900" dirty="0"/>
              <a:t> </a:t>
            </a:r>
            <a:r>
              <a:rPr lang="en-GB" sz="2900" dirty="0" err="1"/>
              <a:t>berupa</a:t>
            </a:r>
            <a:r>
              <a:rPr lang="en-GB" sz="2900" dirty="0"/>
              <a:t> </a:t>
            </a:r>
            <a:r>
              <a:rPr lang="en-GB" sz="2900" dirty="0" err="1"/>
              <a:t>Lembar</a:t>
            </a:r>
            <a:r>
              <a:rPr lang="en-GB" sz="2900" dirty="0"/>
              <a:t> </a:t>
            </a:r>
            <a:r>
              <a:rPr lang="en-GB" sz="2900" dirty="0" err="1"/>
              <a:t>Kerja</a:t>
            </a:r>
            <a:r>
              <a:rPr lang="en-GB" sz="2900" dirty="0"/>
              <a:t> (</a:t>
            </a:r>
            <a:r>
              <a:rPr lang="en-GB" sz="2900" dirty="0" smtClean="0"/>
              <a:t>LK); </a:t>
            </a:r>
            <a:r>
              <a:rPr lang="en-GB" sz="2900" dirty="0" err="1" smtClean="0"/>
              <a:t>Evaluasi</a:t>
            </a:r>
            <a:endParaRPr lang="en-GB" sz="2900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344347"/>
            <a:ext cx="3484952" cy="823912"/>
          </a:xfrm>
        </p:spPr>
        <p:txBody>
          <a:bodyPr/>
          <a:lstStyle/>
          <a:p>
            <a:r>
              <a:rPr lang="en-GB" dirty="0" err="1" smtClean="0"/>
              <a:t>Lembar</a:t>
            </a:r>
            <a:r>
              <a:rPr lang="en-GB" dirty="0" smtClean="0"/>
              <a:t> </a:t>
            </a:r>
            <a:r>
              <a:rPr lang="en-GB" dirty="0" err="1" smtClean="0"/>
              <a:t>Kegiatan</a:t>
            </a:r>
            <a:r>
              <a:rPr lang="en-GB" dirty="0" smtClean="0"/>
              <a:t> </a:t>
            </a:r>
            <a:r>
              <a:rPr lang="en-GB" dirty="0" err="1" smtClean="0"/>
              <a:t>Siswa</a:t>
            </a:r>
            <a:r>
              <a:rPr lang="en-GB" dirty="0" smtClean="0"/>
              <a:t> (LKS)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68260"/>
            <a:ext cx="3656408" cy="4167817"/>
          </a:xfrm>
        </p:spPr>
        <p:txBody>
          <a:bodyPr>
            <a:normAutofit/>
          </a:bodyPr>
          <a:lstStyle/>
          <a:p>
            <a:r>
              <a:rPr lang="en-GB" sz="2000" dirty="0" err="1"/>
              <a:t>Lembar</a:t>
            </a:r>
            <a:r>
              <a:rPr lang="en-GB" sz="2000" dirty="0"/>
              <a:t> </a:t>
            </a:r>
            <a:r>
              <a:rPr lang="en-GB" sz="2000" dirty="0" err="1"/>
              <a:t>kegiatan</a:t>
            </a:r>
            <a:r>
              <a:rPr lang="en-GB" sz="2000" dirty="0"/>
              <a:t> </a:t>
            </a:r>
            <a:r>
              <a:rPr lang="en-GB" sz="2000" dirty="0" err="1"/>
              <a:t>siswa</a:t>
            </a:r>
            <a:r>
              <a:rPr lang="en-GB" sz="2000" dirty="0"/>
              <a:t> (student work sheet) </a:t>
            </a:r>
            <a:r>
              <a:rPr lang="en-GB" sz="2000" dirty="0" err="1"/>
              <a:t>adalah</a:t>
            </a:r>
            <a:r>
              <a:rPr lang="en-GB" sz="2000" dirty="0"/>
              <a:t> </a:t>
            </a:r>
            <a:r>
              <a:rPr lang="en-GB" sz="2000" dirty="0" err="1"/>
              <a:t>lembaran-lembaran</a:t>
            </a:r>
            <a:r>
              <a:rPr lang="en-GB" sz="2000" dirty="0"/>
              <a:t> </a:t>
            </a:r>
            <a:r>
              <a:rPr lang="en-GB" sz="2000" dirty="0" err="1"/>
              <a:t>berisi</a:t>
            </a:r>
            <a:r>
              <a:rPr lang="en-GB" sz="2000" dirty="0"/>
              <a:t> </a:t>
            </a:r>
            <a:r>
              <a:rPr lang="en-GB" sz="2000" dirty="0" err="1"/>
              <a:t>tugas</a:t>
            </a:r>
            <a:r>
              <a:rPr lang="en-GB" sz="2000" dirty="0"/>
              <a:t> yang </a:t>
            </a:r>
            <a:r>
              <a:rPr lang="en-GB" sz="2000" dirty="0" err="1"/>
              <a:t>harus</a:t>
            </a:r>
            <a:r>
              <a:rPr lang="en-GB" sz="2000" dirty="0"/>
              <a:t> </a:t>
            </a:r>
            <a:r>
              <a:rPr lang="en-GB" sz="2000" dirty="0" err="1"/>
              <a:t>dikerjakan</a:t>
            </a:r>
            <a:r>
              <a:rPr lang="en-GB" sz="2000" dirty="0"/>
              <a:t> </a:t>
            </a:r>
            <a:r>
              <a:rPr lang="en-GB" sz="2000" dirty="0" err="1"/>
              <a:t>oleh</a:t>
            </a:r>
            <a:r>
              <a:rPr lang="en-GB" sz="2000" dirty="0"/>
              <a:t> </a:t>
            </a:r>
            <a:r>
              <a:rPr lang="en-GB" sz="2000" dirty="0" err="1"/>
              <a:t>peserta</a:t>
            </a:r>
            <a:r>
              <a:rPr lang="en-GB" sz="2000" dirty="0"/>
              <a:t> </a:t>
            </a:r>
            <a:r>
              <a:rPr lang="en-GB" sz="2000" dirty="0" err="1"/>
              <a:t>didik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Suatu</a:t>
            </a:r>
            <a:r>
              <a:rPr lang="en-GB" sz="2000" dirty="0"/>
              <a:t> </a:t>
            </a:r>
            <a:r>
              <a:rPr lang="en-GB" sz="2000" dirty="0" err="1"/>
              <a:t>tugas</a:t>
            </a:r>
            <a:r>
              <a:rPr lang="en-GB" sz="2000" dirty="0"/>
              <a:t> yang </a:t>
            </a:r>
            <a:r>
              <a:rPr lang="en-GB" sz="2000" dirty="0" err="1"/>
              <a:t>diperintahkan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lembar</a:t>
            </a:r>
            <a:r>
              <a:rPr lang="en-GB" sz="2000" dirty="0"/>
              <a:t> </a:t>
            </a:r>
            <a:r>
              <a:rPr lang="en-GB" sz="2000" dirty="0" err="1"/>
              <a:t>kegiatan</a:t>
            </a:r>
            <a:r>
              <a:rPr lang="en-GB" sz="2000" dirty="0"/>
              <a:t> </a:t>
            </a:r>
            <a:r>
              <a:rPr lang="en-GB" sz="2000" dirty="0" err="1"/>
              <a:t>harus</a:t>
            </a:r>
            <a:r>
              <a:rPr lang="en-GB" sz="2000" dirty="0"/>
              <a:t> </a:t>
            </a:r>
            <a:r>
              <a:rPr lang="en-GB" sz="2000" dirty="0" err="1"/>
              <a:t>jelas</a:t>
            </a:r>
            <a:r>
              <a:rPr lang="en-GB" sz="2000" dirty="0"/>
              <a:t> </a:t>
            </a:r>
            <a:r>
              <a:rPr lang="en-GB" sz="2000" dirty="0" err="1"/>
              <a:t>kompetensi</a:t>
            </a:r>
            <a:r>
              <a:rPr lang="en-GB" sz="2000" dirty="0"/>
              <a:t> </a:t>
            </a:r>
            <a:r>
              <a:rPr lang="en-GB" sz="2000" dirty="0" err="1"/>
              <a:t>dasar</a:t>
            </a:r>
            <a:r>
              <a:rPr lang="en-GB" sz="2000" dirty="0"/>
              <a:t> yang </a:t>
            </a:r>
            <a:r>
              <a:rPr lang="en-GB" sz="2000" dirty="0" err="1"/>
              <a:t>akan</a:t>
            </a:r>
            <a:r>
              <a:rPr lang="en-GB" sz="2000" dirty="0"/>
              <a:t> </a:t>
            </a:r>
            <a:r>
              <a:rPr lang="en-GB" sz="2000" dirty="0" err="1"/>
              <a:t>dicapainya</a:t>
            </a:r>
            <a:r>
              <a:rPr lang="en-GB" sz="2000" dirty="0"/>
              <a:t>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ada</a:t>
            </a:r>
            <a:r>
              <a:rPr lang="en-GB" sz="2000" dirty="0"/>
              <a:t> </a:t>
            </a:r>
            <a:r>
              <a:rPr lang="en-GB" sz="2000" dirty="0" err="1"/>
              <a:t>buku</a:t>
            </a:r>
            <a:r>
              <a:rPr lang="en-GB" sz="2000" dirty="0"/>
              <a:t> </a:t>
            </a:r>
            <a:r>
              <a:rPr lang="en-GB" sz="2000" dirty="0" err="1"/>
              <a:t>referensinya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708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294</TotalTime>
  <Words>1164</Words>
  <Application>Microsoft Macintosh PowerPoint</Application>
  <PresentationFormat>On-screen Show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Circuit</vt:lpstr>
      <vt:lpstr>GURU?</vt:lpstr>
      <vt:lpstr>Guru yang biasa memberitahu  Guru yang baik menjelaskan  Guru yang lebih baik mendemonstrasikan  Guru yang terbaik memberi inspirasi </vt:lpstr>
      <vt:lpstr>Apa yang saya dengar saya lupa Apa yang saya lihat saya ingat Apa yang saya kerjakan saya paham - confusius</vt:lpstr>
      <vt:lpstr>Macam dan Jenis Media Pembelajaran</vt:lpstr>
      <vt:lpstr>Macam Media (Bretz)</vt:lpstr>
      <vt:lpstr>Macam Media (Indera Manusia)</vt:lpstr>
      <vt:lpstr>Media Cetak (Keunggulan)</vt:lpstr>
      <vt:lpstr>Media Cetak (Macam)</vt:lpstr>
      <vt:lpstr>Media Cetak (Macam)</vt:lpstr>
      <vt:lpstr>Media Visual (Wall Chart)</vt:lpstr>
      <vt:lpstr>PowerPoint Presentation</vt:lpstr>
      <vt:lpstr>PowerPoint Presentation</vt:lpstr>
      <vt:lpstr>PowerPoint Presentation</vt:lpstr>
      <vt:lpstr>Media Visual (GAMBAR/Foto)</vt:lpstr>
      <vt:lpstr>Media Visual (Gambar/Foto)</vt:lpstr>
      <vt:lpstr>Ketimpangan / Kemiskinan (contoh Foto)</vt:lpstr>
      <vt:lpstr>Media Visual (Model/Maket)</vt:lpstr>
      <vt:lpstr>Kearifan Lokal (Arsitektur Rumah) (contoh Maket)</vt:lpstr>
      <vt:lpstr>Media Audio (CD/Kaset/MP3/4)</vt:lpstr>
      <vt:lpstr>Media Audio (Radio)</vt:lpstr>
      <vt:lpstr>Media Audio Visual (FILM/Video)</vt:lpstr>
      <vt:lpstr>Media Audio Visual (Orang/Narasumber)</vt:lpstr>
      <vt:lpstr>Pertimbangan PEMILIHAN MEDIA</vt:lpstr>
      <vt:lpstr>Prinsip psikologi dalam pemilihan dan penggunaan media</vt:lpstr>
      <vt:lpstr>Kriteria Pemilihan Media</vt:lpstr>
      <vt:lpstr>Perencanaan media yang efektif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Macam Media Pembelajaran</dc:title>
  <dc:creator>Grendi</dc:creator>
  <cp:lastModifiedBy>ghendrastomo</cp:lastModifiedBy>
  <cp:revision>22</cp:revision>
  <dcterms:created xsi:type="dcterms:W3CDTF">2014-10-21T06:48:24Z</dcterms:created>
  <dcterms:modified xsi:type="dcterms:W3CDTF">2017-10-24T08:25:12Z</dcterms:modified>
</cp:coreProperties>
</file>